
<file path=[Content_Types].xml><?xml version="1.0" encoding="utf-8"?>
<Types xmlns="http://schemas.openxmlformats.org/package/2006/content-types">
  <Default Extension="vml" ContentType="application/vnd.openxmlformats-officedocument.vmlDrawing"/>
  <Default Extension="bin" ContentType="application/vnd.openxmlformats-officedocument.oleObject"/>
  <Default Extension="png" ContentType="image/png"/>
  <Default Extension="wmf" ContentType="image/x-wmf"/>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ink/ink1.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2" r:id="rId3"/>
  </p:sldMasterIdLst>
  <p:notesMasterIdLst>
    <p:notesMasterId r:id="rId7"/>
  </p:notesMasterIdLst>
  <p:sldIdLst>
    <p:sldId id="1282" r:id="rId4"/>
    <p:sldId id="1217" r:id="rId5"/>
    <p:sldId id="1225" r:id="rId6"/>
    <p:sldId id="1226" r:id="rId8"/>
    <p:sldId id="1220" r:id="rId9"/>
    <p:sldId id="1227" r:id="rId10"/>
    <p:sldId id="1218" r:id="rId11"/>
    <p:sldId id="1221" r:id="rId12"/>
    <p:sldId id="1223" r:id="rId13"/>
    <p:sldId id="1271" r:id="rId14"/>
    <p:sldId id="1243" r:id="rId15"/>
    <p:sldId id="1229" r:id="rId16"/>
    <p:sldId id="415" r:id="rId17"/>
    <p:sldId id="1284" r:id="rId18"/>
    <p:sldId id="1285" r:id="rId19"/>
    <p:sldId id="1286" r:id="rId20"/>
    <p:sldId id="1311" r:id="rId21"/>
    <p:sldId id="1312" r:id="rId22"/>
    <p:sldId id="1313" r:id="rId23"/>
    <p:sldId id="1314" r:id="rId24"/>
    <p:sldId id="1315" r:id="rId25"/>
    <p:sldId id="1316" r:id="rId26"/>
    <p:sldId id="1317" r:id="rId27"/>
    <p:sldId id="1318" r:id="rId28"/>
    <p:sldId id="1319" r:id="rId29"/>
    <p:sldId id="1320" r:id="rId30"/>
    <p:sldId id="1321" r:id="rId31"/>
    <p:sldId id="1322" r:id="rId32"/>
    <p:sldId id="1323" r:id="rId33"/>
    <p:sldId id="1283" r:id="rId34"/>
    <p:sldId id="1272" r:id="rId35"/>
    <p:sldId id="1237" r:id="rId36"/>
    <p:sldId id="1238" r:id="rId37"/>
    <p:sldId id="1239" r:id="rId38"/>
    <p:sldId id="1240" r:id="rId39"/>
    <p:sldId id="1241" r:id="rId40"/>
    <p:sldId id="1242" r:id="rId41"/>
    <p:sldId id="1265" r:id="rId42"/>
    <p:sldId id="1266" r:id="rId43"/>
    <p:sldId id="1267" r:id="rId44"/>
    <p:sldId id="1273" r:id="rId45"/>
    <p:sldId id="1268" r:id="rId46"/>
    <p:sldId id="336" r:id="rId47"/>
    <p:sldId id="338" r:id="rId48"/>
    <p:sldId id="1270" r:id="rId49"/>
    <p:sldId id="337" r:id="rId50"/>
    <p:sldId id="340" r:id="rId51"/>
    <p:sldId id="1279" r:id="rId52"/>
    <p:sldId id="1257" r:id="rId53"/>
    <p:sldId id="1260" r:id="rId54"/>
    <p:sldId id="1281" r:id="rId55"/>
  </p:sldIdLst>
  <p:sldSz cx="12192000" cy="6858000"/>
  <p:notesSz cx="6858000" cy="9144000"/>
  <p:custDataLst>
    <p:tags r:id="rId59"/>
  </p:custDataLst>
  <p:defaultTex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9D9D9"/>
    <a:srgbClr val="FFFFFF"/>
    <a:srgbClr val="DCDCDC"/>
    <a:srgbClr val="F0F0F0"/>
    <a:srgbClr val="E6E6E6"/>
    <a:srgbClr val="C8C8C8"/>
    <a:srgbClr val="FAFAFA"/>
    <a:srgbClr val="BEBE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396" autoAdjust="0"/>
    <p:restoredTop sz="83333" autoAdjust="0"/>
  </p:normalViewPr>
  <p:slideViewPr>
    <p:cSldViewPr snapToGrid="0" showGuides="1">
      <p:cViewPr varScale="1">
        <p:scale>
          <a:sx n="73" d="100"/>
          <a:sy n="73" d="100"/>
        </p:scale>
        <p:origin x="424" y="52"/>
      </p:cViewPr>
      <p:guideLst>
        <p:guide orient="horz" pos="2160"/>
        <p:guide pos="3840"/>
      </p:guideLst>
    </p:cSldViewPr>
  </p:slideViewPr>
  <p:notesTextViewPr>
    <p:cViewPr>
      <p:scale>
        <a:sx n="3" d="2"/>
        <a:sy n="3" d="2"/>
      </p:scale>
      <p:origin x="0" y="0"/>
    </p:cViewPr>
  </p:notesTextViewPr>
  <p:gridSpacing cx="72006" cy="72006"/>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notesMaster" Target="notesMasters/notesMaster1.xml"/><Relationship Id="rId6" Type="http://schemas.openxmlformats.org/officeDocument/2006/relationships/slide" Target="slides/slide3.xml"/><Relationship Id="rId59" Type="http://schemas.openxmlformats.org/officeDocument/2006/relationships/tags" Target="tags/tag1.xml"/><Relationship Id="rId58" Type="http://schemas.openxmlformats.org/officeDocument/2006/relationships/tableStyles" Target="tableStyles.xml"/><Relationship Id="rId57" Type="http://schemas.openxmlformats.org/officeDocument/2006/relationships/viewProps" Target="viewProps.xml"/><Relationship Id="rId56" Type="http://schemas.openxmlformats.org/officeDocument/2006/relationships/presProps" Target="presProps.xml"/><Relationship Id="rId55" Type="http://schemas.openxmlformats.org/officeDocument/2006/relationships/slide" Target="slides/slide51.xml"/><Relationship Id="rId54" Type="http://schemas.openxmlformats.org/officeDocument/2006/relationships/slide" Target="slides/slide50.xml"/><Relationship Id="rId53" Type="http://schemas.openxmlformats.org/officeDocument/2006/relationships/slide" Target="slides/slide49.xml"/><Relationship Id="rId52" Type="http://schemas.openxmlformats.org/officeDocument/2006/relationships/slide" Target="slides/slide48.xml"/><Relationship Id="rId51" Type="http://schemas.openxmlformats.org/officeDocument/2006/relationships/slide" Target="slides/slide47.xml"/><Relationship Id="rId50" Type="http://schemas.openxmlformats.org/officeDocument/2006/relationships/slide" Target="slides/slide46.xml"/><Relationship Id="rId5" Type="http://schemas.openxmlformats.org/officeDocument/2006/relationships/slide" Target="slides/slide2.xml"/><Relationship Id="rId49" Type="http://schemas.openxmlformats.org/officeDocument/2006/relationships/slide" Target="slides/slide45.xml"/><Relationship Id="rId48" Type="http://schemas.openxmlformats.org/officeDocument/2006/relationships/slide" Target="slides/slide44.xml"/><Relationship Id="rId47" Type="http://schemas.openxmlformats.org/officeDocument/2006/relationships/slide" Target="slides/slide43.xml"/><Relationship Id="rId46" Type="http://schemas.openxmlformats.org/officeDocument/2006/relationships/slide" Target="slides/slide42.xml"/><Relationship Id="rId45" Type="http://schemas.openxmlformats.org/officeDocument/2006/relationships/slide" Target="slides/slide41.xml"/><Relationship Id="rId44" Type="http://schemas.openxmlformats.org/officeDocument/2006/relationships/slide" Target="slides/slide40.xml"/><Relationship Id="rId43" Type="http://schemas.openxmlformats.org/officeDocument/2006/relationships/slide" Target="slides/slide39.xml"/><Relationship Id="rId42" Type="http://schemas.openxmlformats.org/officeDocument/2006/relationships/slide" Target="slides/slide38.xml"/><Relationship Id="rId41" Type="http://schemas.openxmlformats.org/officeDocument/2006/relationships/slide" Target="slides/slide37.xml"/><Relationship Id="rId40" Type="http://schemas.openxmlformats.org/officeDocument/2006/relationships/slide" Target="slides/slide36.xml"/><Relationship Id="rId4" Type="http://schemas.openxmlformats.org/officeDocument/2006/relationships/slide" Target="slides/slide1.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7.emf"/></Relationships>
</file>

<file path=ppt/drawings/_rels/vmlDrawing10.vml.rels><?xml version="1.0" encoding="UTF-8" standalone="yes"?>
<Relationships xmlns="http://schemas.openxmlformats.org/package/2006/relationships"><Relationship Id="rId6" Type="http://schemas.openxmlformats.org/officeDocument/2006/relationships/image" Target="../media/image80.emf"/><Relationship Id="rId5" Type="http://schemas.openxmlformats.org/officeDocument/2006/relationships/image" Target="../media/image79.wmf"/><Relationship Id="rId4" Type="http://schemas.openxmlformats.org/officeDocument/2006/relationships/image" Target="../media/image78.wmf"/><Relationship Id="rId3" Type="http://schemas.openxmlformats.org/officeDocument/2006/relationships/image" Target="../media/image77.wmf"/><Relationship Id="rId2" Type="http://schemas.openxmlformats.org/officeDocument/2006/relationships/image" Target="../media/image76.wmf"/><Relationship Id="rId1" Type="http://schemas.openxmlformats.org/officeDocument/2006/relationships/image" Target="../media/image75.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88.emf"/></Relationships>
</file>

<file path=ppt/drawings/_rels/vmlDrawing12.vml.rels><?xml version="1.0" encoding="UTF-8" standalone="yes"?>
<Relationships xmlns="http://schemas.openxmlformats.org/package/2006/relationships"><Relationship Id="rId4" Type="http://schemas.openxmlformats.org/officeDocument/2006/relationships/image" Target="../media/image98.wmf"/><Relationship Id="rId3" Type="http://schemas.openxmlformats.org/officeDocument/2006/relationships/image" Target="../media/image94.wmf"/><Relationship Id="rId2" Type="http://schemas.openxmlformats.org/officeDocument/2006/relationships/image" Target="../media/image93.wmf"/><Relationship Id="rId1" Type="http://schemas.openxmlformats.org/officeDocument/2006/relationships/image" Target="../media/image92.wmf"/></Relationships>
</file>

<file path=ppt/drawings/_rels/vmlDrawing13.vml.rels><?xml version="1.0" encoding="UTF-8" standalone="yes"?>
<Relationships xmlns="http://schemas.openxmlformats.org/package/2006/relationships"><Relationship Id="rId9" Type="http://schemas.openxmlformats.org/officeDocument/2006/relationships/image" Target="../media/image107.wmf"/><Relationship Id="rId8" Type="http://schemas.openxmlformats.org/officeDocument/2006/relationships/image" Target="../media/image106.wmf"/><Relationship Id="rId7" Type="http://schemas.openxmlformats.org/officeDocument/2006/relationships/image" Target="../media/image105.wmf"/><Relationship Id="rId6" Type="http://schemas.openxmlformats.org/officeDocument/2006/relationships/image" Target="../media/image104.wmf"/><Relationship Id="rId5" Type="http://schemas.openxmlformats.org/officeDocument/2006/relationships/image" Target="../media/image102.wmf"/><Relationship Id="rId4" Type="http://schemas.openxmlformats.org/officeDocument/2006/relationships/image" Target="../media/image92.wmf"/><Relationship Id="rId3" Type="http://schemas.openxmlformats.org/officeDocument/2006/relationships/image" Target="../media/image101.wmf"/><Relationship Id="rId2" Type="http://schemas.openxmlformats.org/officeDocument/2006/relationships/image" Target="../media/image100.wmf"/><Relationship Id="rId11" Type="http://schemas.openxmlformats.org/officeDocument/2006/relationships/image" Target="../media/image109.wmf"/><Relationship Id="rId10" Type="http://schemas.openxmlformats.org/officeDocument/2006/relationships/image" Target="../media/image108.wmf"/><Relationship Id="rId1" Type="http://schemas.openxmlformats.org/officeDocument/2006/relationships/image" Target="../media/image99.wmf"/></Relationships>
</file>

<file path=ppt/drawings/_rels/vmlDrawing14.vml.rels><?xml version="1.0" encoding="UTF-8" standalone="yes"?>
<Relationships xmlns="http://schemas.openxmlformats.org/package/2006/relationships"><Relationship Id="rId6" Type="http://schemas.openxmlformats.org/officeDocument/2006/relationships/image" Target="../media/image115.emf"/><Relationship Id="rId5" Type="http://schemas.openxmlformats.org/officeDocument/2006/relationships/image" Target="../media/image114.wmf"/><Relationship Id="rId4" Type="http://schemas.openxmlformats.org/officeDocument/2006/relationships/image" Target="../media/image112.wmf"/><Relationship Id="rId3" Type="http://schemas.openxmlformats.org/officeDocument/2006/relationships/image" Target="../media/image111.wmf"/><Relationship Id="rId2" Type="http://schemas.openxmlformats.org/officeDocument/2006/relationships/image" Target="../media/image110.wmf"/><Relationship Id="rId1" Type="http://schemas.openxmlformats.org/officeDocument/2006/relationships/image" Target="../media/image109.wmf"/></Relationships>
</file>

<file path=ppt/drawings/_rels/vmlDrawing15.vml.rels><?xml version="1.0" encoding="UTF-8" standalone="yes"?>
<Relationships xmlns="http://schemas.openxmlformats.org/package/2006/relationships"><Relationship Id="rId6" Type="http://schemas.openxmlformats.org/officeDocument/2006/relationships/image" Target="../media/image121.wmf"/><Relationship Id="rId5" Type="http://schemas.openxmlformats.org/officeDocument/2006/relationships/image" Target="../media/image120.wmf"/><Relationship Id="rId4" Type="http://schemas.openxmlformats.org/officeDocument/2006/relationships/image" Target="../media/image119.wmf"/><Relationship Id="rId3" Type="http://schemas.openxmlformats.org/officeDocument/2006/relationships/image" Target="../media/image118.wmf"/><Relationship Id="rId2" Type="http://schemas.openxmlformats.org/officeDocument/2006/relationships/image" Target="../media/image117.wmf"/><Relationship Id="rId1" Type="http://schemas.openxmlformats.org/officeDocument/2006/relationships/image" Target="../media/image116.wmf"/></Relationships>
</file>

<file path=ppt/drawings/_rels/vmlDrawing16.vml.rels><?xml version="1.0" encoding="UTF-8" standalone="yes"?>
<Relationships xmlns="http://schemas.openxmlformats.org/package/2006/relationships"><Relationship Id="rId8" Type="http://schemas.openxmlformats.org/officeDocument/2006/relationships/image" Target="../media/image129.wmf"/><Relationship Id="rId7" Type="http://schemas.openxmlformats.org/officeDocument/2006/relationships/image" Target="../media/image128.wmf"/><Relationship Id="rId6" Type="http://schemas.openxmlformats.org/officeDocument/2006/relationships/image" Target="../media/image127.emf"/><Relationship Id="rId5" Type="http://schemas.openxmlformats.org/officeDocument/2006/relationships/image" Target="../media/image126.wmf"/><Relationship Id="rId4" Type="http://schemas.openxmlformats.org/officeDocument/2006/relationships/image" Target="../media/image125.wmf"/><Relationship Id="rId3" Type="http://schemas.openxmlformats.org/officeDocument/2006/relationships/image" Target="../media/image124.wmf"/><Relationship Id="rId2" Type="http://schemas.openxmlformats.org/officeDocument/2006/relationships/image" Target="../media/image123.wmf"/><Relationship Id="rId1" Type="http://schemas.openxmlformats.org/officeDocument/2006/relationships/image" Target="../media/image122.wmf"/></Relationships>
</file>

<file path=ppt/drawings/_rels/vmlDrawing17.vml.rels><?xml version="1.0" encoding="UTF-8" standalone="yes"?>
<Relationships xmlns="http://schemas.openxmlformats.org/package/2006/relationships"><Relationship Id="rId6" Type="http://schemas.openxmlformats.org/officeDocument/2006/relationships/image" Target="../media/image135.wmf"/><Relationship Id="rId5" Type="http://schemas.openxmlformats.org/officeDocument/2006/relationships/image" Target="../media/image134.wmf"/><Relationship Id="rId4" Type="http://schemas.openxmlformats.org/officeDocument/2006/relationships/image" Target="../media/image133.wmf"/><Relationship Id="rId3" Type="http://schemas.openxmlformats.org/officeDocument/2006/relationships/image" Target="../media/image132.wmf"/><Relationship Id="rId2" Type="http://schemas.openxmlformats.org/officeDocument/2006/relationships/image" Target="../media/image131.wmf"/><Relationship Id="rId1" Type="http://schemas.openxmlformats.org/officeDocument/2006/relationships/image" Target="../media/image130.wmf"/></Relationships>
</file>

<file path=ppt/drawings/_rels/vmlDrawing18.vml.rels><?xml version="1.0" encoding="UTF-8" standalone="yes"?>
<Relationships xmlns="http://schemas.openxmlformats.org/package/2006/relationships"><Relationship Id="rId9" Type="http://schemas.openxmlformats.org/officeDocument/2006/relationships/image" Target="../media/image144.wmf"/><Relationship Id="rId8" Type="http://schemas.openxmlformats.org/officeDocument/2006/relationships/image" Target="../media/image143.wmf"/><Relationship Id="rId7" Type="http://schemas.openxmlformats.org/officeDocument/2006/relationships/image" Target="../media/image142.wmf"/><Relationship Id="rId6" Type="http://schemas.openxmlformats.org/officeDocument/2006/relationships/image" Target="../media/image141.wmf"/><Relationship Id="rId5" Type="http://schemas.openxmlformats.org/officeDocument/2006/relationships/image" Target="../media/image140.wmf"/><Relationship Id="rId4" Type="http://schemas.openxmlformats.org/officeDocument/2006/relationships/image" Target="../media/image139.wmf"/><Relationship Id="rId3" Type="http://schemas.openxmlformats.org/officeDocument/2006/relationships/image" Target="../media/image138.wmf"/><Relationship Id="rId2" Type="http://schemas.openxmlformats.org/officeDocument/2006/relationships/image" Target="../media/image137.wmf"/><Relationship Id="rId1" Type="http://schemas.openxmlformats.org/officeDocument/2006/relationships/image" Target="../media/image136.wmf"/></Relationships>
</file>

<file path=ppt/drawings/_rels/vmlDrawing19.vml.rels><?xml version="1.0" encoding="UTF-8" standalone="yes"?>
<Relationships xmlns="http://schemas.openxmlformats.org/package/2006/relationships"><Relationship Id="rId8" Type="http://schemas.openxmlformats.org/officeDocument/2006/relationships/image" Target="../media/image151.wmf"/><Relationship Id="rId7" Type="http://schemas.openxmlformats.org/officeDocument/2006/relationships/image" Target="../media/image150.wmf"/><Relationship Id="rId6" Type="http://schemas.openxmlformats.org/officeDocument/2006/relationships/image" Target="../media/image130.wmf"/><Relationship Id="rId5" Type="http://schemas.openxmlformats.org/officeDocument/2006/relationships/image" Target="../media/image149.wmf"/><Relationship Id="rId4" Type="http://schemas.openxmlformats.org/officeDocument/2006/relationships/image" Target="../media/image148.wmf"/><Relationship Id="rId3" Type="http://schemas.openxmlformats.org/officeDocument/2006/relationships/image" Target="../media/image147.wmf"/><Relationship Id="rId2" Type="http://schemas.openxmlformats.org/officeDocument/2006/relationships/image" Target="../media/image146.wmf"/><Relationship Id="rId1" Type="http://schemas.openxmlformats.org/officeDocument/2006/relationships/image" Target="../media/image145.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21.wmf"/><Relationship Id="rId2" Type="http://schemas.openxmlformats.org/officeDocument/2006/relationships/image" Target="../media/image19.wmf"/><Relationship Id="rId1" Type="http://schemas.openxmlformats.org/officeDocument/2006/relationships/image" Target="../media/image18.emf"/></Relationships>
</file>

<file path=ppt/drawings/_rels/vmlDrawing20.vml.rels><?xml version="1.0" encoding="UTF-8" standalone="yes"?>
<Relationships xmlns="http://schemas.openxmlformats.org/package/2006/relationships"><Relationship Id="rId3" Type="http://schemas.openxmlformats.org/officeDocument/2006/relationships/image" Target="../media/image154.wmf"/><Relationship Id="rId2" Type="http://schemas.openxmlformats.org/officeDocument/2006/relationships/image" Target="../media/image153.wmf"/><Relationship Id="rId1" Type="http://schemas.openxmlformats.org/officeDocument/2006/relationships/image" Target="../media/image152.wmf"/></Relationships>
</file>

<file path=ppt/drawings/_rels/vmlDrawing21.vml.rels><?xml version="1.0" encoding="UTF-8" standalone="yes"?>
<Relationships xmlns="http://schemas.openxmlformats.org/package/2006/relationships"><Relationship Id="rId5" Type="http://schemas.openxmlformats.org/officeDocument/2006/relationships/image" Target="../media/image160.wmf"/><Relationship Id="rId4" Type="http://schemas.openxmlformats.org/officeDocument/2006/relationships/image" Target="../media/image159.wmf"/><Relationship Id="rId3" Type="http://schemas.openxmlformats.org/officeDocument/2006/relationships/image" Target="../media/image158.wmf"/><Relationship Id="rId2" Type="http://schemas.openxmlformats.org/officeDocument/2006/relationships/image" Target="../media/image157.wmf"/><Relationship Id="rId1" Type="http://schemas.openxmlformats.org/officeDocument/2006/relationships/image" Target="../media/image156.emf"/></Relationships>
</file>

<file path=ppt/drawings/_rels/vmlDrawing22.vml.rels><?xml version="1.0" encoding="UTF-8" standalone="yes"?>
<Relationships xmlns="http://schemas.openxmlformats.org/package/2006/relationships"><Relationship Id="rId4" Type="http://schemas.openxmlformats.org/officeDocument/2006/relationships/image" Target="../media/image164.wmf"/><Relationship Id="rId3" Type="http://schemas.openxmlformats.org/officeDocument/2006/relationships/image" Target="../media/image163.wmf"/><Relationship Id="rId2" Type="http://schemas.openxmlformats.org/officeDocument/2006/relationships/image" Target="../media/image162.wmf"/><Relationship Id="rId1" Type="http://schemas.openxmlformats.org/officeDocument/2006/relationships/image" Target="../media/image161.wmf"/></Relationships>
</file>

<file path=ppt/drawings/_rels/vmlDrawing23.vml.rels><?xml version="1.0" encoding="UTF-8" standalone="yes"?>
<Relationships xmlns="http://schemas.openxmlformats.org/package/2006/relationships"><Relationship Id="rId3" Type="http://schemas.openxmlformats.org/officeDocument/2006/relationships/image" Target="../media/image167.wmf"/><Relationship Id="rId2" Type="http://schemas.openxmlformats.org/officeDocument/2006/relationships/image" Target="../media/image166.wmf"/><Relationship Id="rId1" Type="http://schemas.openxmlformats.org/officeDocument/2006/relationships/image" Target="../media/image165.wmf"/></Relationships>
</file>

<file path=ppt/drawings/_rels/vmlDrawing24.vml.rels><?xml version="1.0" encoding="UTF-8" standalone="yes"?>
<Relationships xmlns="http://schemas.openxmlformats.org/package/2006/relationships"><Relationship Id="rId9" Type="http://schemas.openxmlformats.org/officeDocument/2006/relationships/image" Target="../media/image176.wmf"/><Relationship Id="rId8" Type="http://schemas.openxmlformats.org/officeDocument/2006/relationships/image" Target="../media/image175.wmf"/><Relationship Id="rId7" Type="http://schemas.openxmlformats.org/officeDocument/2006/relationships/image" Target="../media/image174.emf"/><Relationship Id="rId6" Type="http://schemas.openxmlformats.org/officeDocument/2006/relationships/image" Target="../media/image173.wmf"/><Relationship Id="rId5" Type="http://schemas.openxmlformats.org/officeDocument/2006/relationships/image" Target="../media/image172.wmf"/><Relationship Id="rId4" Type="http://schemas.openxmlformats.org/officeDocument/2006/relationships/image" Target="../media/image171.wmf"/><Relationship Id="rId3" Type="http://schemas.openxmlformats.org/officeDocument/2006/relationships/image" Target="../media/image170.wmf"/><Relationship Id="rId2" Type="http://schemas.openxmlformats.org/officeDocument/2006/relationships/image" Target="../media/image169.wmf"/><Relationship Id="rId11" Type="http://schemas.openxmlformats.org/officeDocument/2006/relationships/image" Target="../media/image178.wmf"/><Relationship Id="rId10" Type="http://schemas.openxmlformats.org/officeDocument/2006/relationships/image" Target="../media/image177.wmf"/><Relationship Id="rId1" Type="http://schemas.openxmlformats.org/officeDocument/2006/relationships/image" Target="../media/image168.wmf"/></Relationships>
</file>

<file path=ppt/drawings/_rels/vmlDrawing25.vml.rels><?xml version="1.0" encoding="UTF-8" standalone="yes"?>
<Relationships xmlns="http://schemas.openxmlformats.org/package/2006/relationships"><Relationship Id="rId9" Type="http://schemas.openxmlformats.org/officeDocument/2006/relationships/image" Target="../media/image187.emf"/><Relationship Id="rId8" Type="http://schemas.openxmlformats.org/officeDocument/2006/relationships/image" Target="../media/image186.emf"/><Relationship Id="rId7" Type="http://schemas.openxmlformats.org/officeDocument/2006/relationships/image" Target="../media/image185.emf"/><Relationship Id="rId6" Type="http://schemas.openxmlformats.org/officeDocument/2006/relationships/image" Target="../media/image184.wmf"/><Relationship Id="rId5" Type="http://schemas.openxmlformats.org/officeDocument/2006/relationships/image" Target="../media/image183.wmf"/><Relationship Id="rId4" Type="http://schemas.openxmlformats.org/officeDocument/2006/relationships/image" Target="../media/image182.wmf"/><Relationship Id="rId3" Type="http://schemas.openxmlformats.org/officeDocument/2006/relationships/image" Target="../media/image181.wmf"/><Relationship Id="rId2" Type="http://schemas.openxmlformats.org/officeDocument/2006/relationships/image" Target="../media/image180.wmf"/><Relationship Id="rId10" Type="http://schemas.openxmlformats.org/officeDocument/2006/relationships/image" Target="../media/image188.emf"/><Relationship Id="rId1" Type="http://schemas.openxmlformats.org/officeDocument/2006/relationships/image" Target="../media/image179.wmf"/></Relationships>
</file>

<file path=ppt/drawings/_rels/vmlDrawing26.vml.rels><?xml version="1.0" encoding="UTF-8" standalone="yes"?>
<Relationships xmlns="http://schemas.openxmlformats.org/package/2006/relationships"><Relationship Id="rId8" Type="http://schemas.openxmlformats.org/officeDocument/2006/relationships/image" Target="../media/image196.wmf"/><Relationship Id="rId7" Type="http://schemas.openxmlformats.org/officeDocument/2006/relationships/image" Target="../media/image195.wmf"/><Relationship Id="rId6" Type="http://schemas.openxmlformats.org/officeDocument/2006/relationships/image" Target="../media/image194.wmf"/><Relationship Id="rId5" Type="http://schemas.openxmlformats.org/officeDocument/2006/relationships/image" Target="../media/image193.wmf"/><Relationship Id="rId4" Type="http://schemas.openxmlformats.org/officeDocument/2006/relationships/image" Target="../media/image192.wmf"/><Relationship Id="rId3" Type="http://schemas.openxmlformats.org/officeDocument/2006/relationships/image" Target="../media/image191.wmf"/><Relationship Id="rId2" Type="http://schemas.openxmlformats.org/officeDocument/2006/relationships/image" Target="../media/image190.wmf"/><Relationship Id="rId1" Type="http://schemas.openxmlformats.org/officeDocument/2006/relationships/image" Target="../media/image189.wmf"/></Relationships>
</file>

<file path=ppt/drawings/_rels/vmlDrawing27.vml.rels><?xml version="1.0" encoding="UTF-8" standalone="yes"?>
<Relationships xmlns="http://schemas.openxmlformats.org/package/2006/relationships"><Relationship Id="rId9" Type="http://schemas.openxmlformats.org/officeDocument/2006/relationships/image" Target="../media/image205.wmf"/><Relationship Id="rId8" Type="http://schemas.openxmlformats.org/officeDocument/2006/relationships/image" Target="../media/image204.wmf"/><Relationship Id="rId7" Type="http://schemas.openxmlformats.org/officeDocument/2006/relationships/image" Target="../media/image203.wmf"/><Relationship Id="rId6" Type="http://schemas.openxmlformats.org/officeDocument/2006/relationships/image" Target="../media/image202.wmf"/><Relationship Id="rId5" Type="http://schemas.openxmlformats.org/officeDocument/2006/relationships/image" Target="../media/image201.wmf"/><Relationship Id="rId4" Type="http://schemas.openxmlformats.org/officeDocument/2006/relationships/image" Target="../media/image200.wmf"/><Relationship Id="rId3" Type="http://schemas.openxmlformats.org/officeDocument/2006/relationships/image" Target="../media/image199.wmf"/><Relationship Id="rId2" Type="http://schemas.openxmlformats.org/officeDocument/2006/relationships/image" Target="../media/image198.wmf"/><Relationship Id="rId12" Type="http://schemas.openxmlformats.org/officeDocument/2006/relationships/image" Target="../media/image208.wmf"/><Relationship Id="rId11" Type="http://schemas.openxmlformats.org/officeDocument/2006/relationships/image" Target="../media/image207.wmf"/><Relationship Id="rId10" Type="http://schemas.openxmlformats.org/officeDocument/2006/relationships/image" Target="../media/image206.wmf"/><Relationship Id="rId1" Type="http://schemas.openxmlformats.org/officeDocument/2006/relationships/image" Target="../media/image197.wmf"/></Relationships>
</file>

<file path=ppt/drawings/_rels/vmlDrawing28.vml.rels><?xml version="1.0" encoding="UTF-8" standalone="yes"?>
<Relationships xmlns="http://schemas.openxmlformats.org/package/2006/relationships"><Relationship Id="rId9" Type="http://schemas.openxmlformats.org/officeDocument/2006/relationships/image" Target="../media/image217.wmf"/><Relationship Id="rId8" Type="http://schemas.openxmlformats.org/officeDocument/2006/relationships/image" Target="../media/image216.wmf"/><Relationship Id="rId7" Type="http://schemas.openxmlformats.org/officeDocument/2006/relationships/image" Target="../media/image215.wmf"/><Relationship Id="rId6" Type="http://schemas.openxmlformats.org/officeDocument/2006/relationships/image" Target="../media/image214.wmf"/><Relationship Id="rId5" Type="http://schemas.openxmlformats.org/officeDocument/2006/relationships/image" Target="../media/image213.wmf"/><Relationship Id="rId4" Type="http://schemas.openxmlformats.org/officeDocument/2006/relationships/image" Target="../media/image212.wmf"/><Relationship Id="rId3" Type="http://schemas.openxmlformats.org/officeDocument/2006/relationships/image" Target="../media/image211.wmf"/><Relationship Id="rId21" Type="http://schemas.openxmlformats.org/officeDocument/2006/relationships/image" Target="../media/image228.emf"/><Relationship Id="rId20" Type="http://schemas.openxmlformats.org/officeDocument/2006/relationships/image" Target="../media/image227.wmf"/><Relationship Id="rId2" Type="http://schemas.openxmlformats.org/officeDocument/2006/relationships/image" Target="../media/image210.wmf"/><Relationship Id="rId19" Type="http://schemas.openxmlformats.org/officeDocument/2006/relationships/image" Target="../media/image226.wmf"/><Relationship Id="rId18" Type="http://schemas.openxmlformats.org/officeDocument/2006/relationships/image" Target="../media/image225.wmf"/><Relationship Id="rId17" Type="http://schemas.openxmlformats.org/officeDocument/2006/relationships/image" Target="../media/image198.wmf"/><Relationship Id="rId16" Type="http://schemas.openxmlformats.org/officeDocument/2006/relationships/image" Target="../media/image224.wmf"/><Relationship Id="rId15" Type="http://schemas.openxmlformats.org/officeDocument/2006/relationships/image" Target="../media/image223.wmf"/><Relationship Id="rId14" Type="http://schemas.openxmlformats.org/officeDocument/2006/relationships/image" Target="../media/image222.wmf"/><Relationship Id="rId13" Type="http://schemas.openxmlformats.org/officeDocument/2006/relationships/image" Target="../media/image221.wmf"/><Relationship Id="rId12" Type="http://schemas.openxmlformats.org/officeDocument/2006/relationships/image" Target="../media/image220.wmf"/><Relationship Id="rId11" Type="http://schemas.openxmlformats.org/officeDocument/2006/relationships/image" Target="../media/image219.wmf"/><Relationship Id="rId10" Type="http://schemas.openxmlformats.org/officeDocument/2006/relationships/image" Target="../media/image218.wmf"/><Relationship Id="rId1" Type="http://schemas.openxmlformats.org/officeDocument/2006/relationships/image" Target="../media/image209.wmf"/></Relationships>
</file>

<file path=ppt/drawings/_rels/vmlDrawing29.vml.rels><?xml version="1.0" encoding="UTF-8" standalone="yes"?>
<Relationships xmlns="http://schemas.openxmlformats.org/package/2006/relationships"><Relationship Id="rId9" Type="http://schemas.openxmlformats.org/officeDocument/2006/relationships/image" Target="../media/image214.wmf"/><Relationship Id="rId8" Type="http://schemas.openxmlformats.org/officeDocument/2006/relationships/image" Target="../media/image213.wmf"/><Relationship Id="rId7" Type="http://schemas.openxmlformats.org/officeDocument/2006/relationships/image" Target="../media/image212.wmf"/><Relationship Id="rId6" Type="http://schemas.openxmlformats.org/officeDocument/2006/relationships/image" Target="../media/image233.wmf"/><Relationship Id="rId5" Type="http://schemas.openxmlformats.org/officeDocument/2006/relationships/image" Target="../media/image209.wmf"/><Relationship Id="rId4" Type="http://schemas.openxmlformats.org/officeDocument/2006/relationships/image" Target="../media/image232.wmf"/><Relationship Id="rId3" Type="http://schemas.openxmlformats.org/officeDocument/2006/relationships/image" Target="../media/image231.wmf"/><Relationship Id="rId2" Type="http://schemas.openxmlformats.org/officeDocument/2006/relationships/image" Target="../media/image230.wmf"/><Relationship Id="rId18" Type="http://schemas.openxmlformats.org/officeDocument/2006/relationships/image" Target="../media/image234.wmf"/><Relationship Id="rId17" Type="http://schemas.openxmlformats.org/officeDocument/2006/relationships/image" Target="../media/image222.wmf"/><Relationship Id="rId16" Type="http://schemas.openxmlformats.org/officeDocument/2006/relationships/image" Target="../media/image221.wmf"/><Relationship Id="rId15" Type="http://schemas.openxmlformats.org/officeDocument/2006/relationships/image" Target="../media/image220.wmf"/><Relationship Id="rId14" Type="http://schemas.openxmlformats.org/officeDocument/2006/relationships/image" Target="../media/image219.wmf"/><Relationship Id="rId13" Type="http://schemas.openxmlformats.org/officeDocument/2006/relationships/image" Target="../media/image218.wmf"/><Relationship Id="rId12" Type="http://schemas.openxmlformats.org/officeDocument/2006/relationships/image" Target="../media/image217.wmf"/><Relationship Id="rId11" Type="http://schemas.openxmlformats.org/officeDocument/2006/relationships/image" Target="../media/image216.wmf"/><Relationship Id="rId10" Type="http://schemas.openxmlformats.org/officeDocument/2006/relationships/image" Target="../media/image215.wmf"/><Relationship Id="rId1" Type="http://schemas.openxmlformats.org/officeDocument/2006/relationships/image" Target="../media/image229.wmf"/></Relationships>
</file>

<file path=ppt/drawings/_rels/vmlDrawing3.vml.rels><?xml version="1.0" encoding="UTF-8" standalone="yes"?>
<Relationships xmlns="http://schemas.openxmlformats.org/package/2006/relationships"><Relationship Id="rId9" Type="http://schemas.openxmlformats.org/officeDocument/2006/relationships/image" Target="../media/image30.wmf"/><Relationship Id="rId8" Type="http://schemas.openxmlformats.org/officeDocument/2006/relationships/image" Target="../media/image29.wmf"/><Relationship Id="rId7" Type="http://schemas.openxmlformats.org/officeDocument/2006/relationships/image" Target="../media/image28.wmf"/><Relationship Id="rId6" Type="http://schemas.openxmlformats.org/officeDocument/2006/relationships/image" Target="../media/image27.wmf"/><Relationship Id="rId5" Type="http://schemas.openxmlformats.org/officeDocument/2006/relationships/image" Target="../media/image26.wmf"/><Relationship Id="rId4" Type="http://schemas.openxmlformats.org/officeDocument/2006/relationships/image" Target="../media/image25.wmf"/><Relationship Id="rId3" Type="http://schemas.openxmlformats.org/officeDocument/2006/relationships/image" Target="../media/image24.wmf"/><Relationship Id="rId2" Type="http://schemas.openxmlformats.org/officeDocument/2006/relationships/image" Target="../media/image23.wmf"/><Relationship Id="rId1" Type="http://schemas.openxmlformats.org/officeDocument/2006/relationships/image" Target="../media/image22.emf"/></Relationships>
</file>

<file path=ppt/drawings/_rels/vmlDrawing30.vml.rels><?xml version="1.0" encoding="UTF-8" standalone="yes"?>
<Relationships xmlns="http://schemas.openxmlformats.org/package/2006/relationships"><Relationship Id="rId9" Type="http://schemas.openxmlformats.org/officeDocument/2006/relationships/image" Target="../media/image125.wmf"/><Relationship Id="rId8" Type="http://schemas.openxmlformats.org/officeDocument/2006/relationships/image" Target="../media/image124.wmf"/><Relationship Id="rId7" Type="http://schemas.openxmlformats.org/officeDocument/2006/relationships/image" Target="../media/image123.wmf"/><Relationship Id="rId6" Type="http://schemas.openxmlformats.org/officeDocument/2006/relationships/image" Target="../media/image122.wmf"/><Relationship Id="rId5" Type="http://schemas.openxmlformats.org/officeDocument/2006/relationships/image" Target="../media/image127.emf"/><Relationship Id="rId4" Type="http://schemas.openxmlformats.org/officeDocument/2006/relationships/image" Target="../media/image119.wmf"/><Relationship Id="rId3" Type="http://schemas.openxmlformats.org/officeDocument/2006/relationships/image" Target="../media/image118.wmf"/><Relationship Id="rId2" Type="http://schemas.openxmlformats.org/officeDocument/2006/relationships/image" Target="../media/image117.wmf"/><Relationship Id="rId12" Type="http://schemas.openxmlformats.org/officeDocument/2006/relationships/image" Target="../media/image236.emf"/><Relationship Id="rId11" Type="http://schemas.openxmlformats.org/officeDocument/2006/relationships/image" Target="../media/image235.wmf"/><Relationship Id="rId10" Type="http://schemas.openxmlformats.org/officeDocument/2006/relationships/image" Target="../media/image126.wmf"/><Relationship Id="rId1" Type="http://schemas.openxmlformats.org/officeDocument/2006/relationships/image" Target="../media/image116.wmf"/></Relationships>
</file>

<file path=ppt/drawings/_rels/vmlDrawing31.vml.rels><?xml version="1.0" encoding="UTF-8" standalone="yes"?>
<Relationships xmlns="http://schemas.openxmlformats.org/package/2006/relationships"><Relationship Id="rId9" Type="http://schemas.openxmlformats.org/officeDocument/2006/relationships/image" Target="../media/image238.wmf"/><Relationship Id="rId8" Type="http://schemas.openxmlformats.org/officeDocument/2006/relationships/image" Target="../media/image237.wmf"/><Relationship Id="rId7" Type="http://schemas.openxmlformats.org/officeDocument/2006/relationships/image" Target="../media/image235.wmf"/><Relationship Id="rId6" Type="http://schemas.openxmlformats.org/officeDocument/2006/relationships/image" Target="../media/image126.wmf"/><Relationship Id="rId5" Type="http://schemas.openxmlformats.org/officeDocument/2006/relationships/image" Target="../media/image125.wmf"/><Relationship Id="rId4" Type="http://schemas.openxmlformats.org/officeDocument/2006/relationships/image" Target="../media/image124.wmf"/><Relationship Id="rId3" Type="http://schemas.openxmlformats.org/officeDocument/2006/relationships/image" Target="../media/image123.wmf"/><Relationship Id="rId2" Type="http://schemas.openxmlformats.org/officeDocument/2006/relationships/image" Target="../media/image122.wmf"/><Relationship Id="rId12" Type="http://schemas.openxmlformats.org/officeDocument/2006/relationships/image" Target="../media/image241.emf"/><Relationship Id="rId11" Type="http://schemas.openxmlformats.org/officeDocument/2006/relationships/image" Target="../media/image240.wmf"/><Relationship Id="rId10" Type="http://schemas.openxmlformats.org/officeDocument/2006/relationships/image" Target="../media/image239.wmf"/><Relationship Id="rId1" Type="http://schemas.openxmlformats.org/officeDocument/2006/relationships/image" Target="../media/image127.emf"/></Relationships>
</file>

<file path=ppt/drawings/_rels/vmlDrawing4.vml.rels><?xml version="1.0" encoding="UTF-8" standalone="yes"?>
<Relationships xmlns="http://schemas.openxmlformats.org/package/2006/relationships"><Relationship Id="rId6" Type="http://schemas.openxmlformats.org/officeDocument/2006/relationships/image" Target="../media/image41.emf"/><Relationship Id="rId5" Type="http://schemas.openxmlformats.org/officeDocument/2006/relationships/image" Target="../media/image39.wmf"/><Relationship Id="rId4" Type="http://schemas.openxmlformats.org/officeDocument/2006/relationships/image" Target="../media/image37.emf"/><Relationship Id="rId3" Type="http://schemas.openxmlformats.org/officeDocument/2006/relationships/image" Target="../media/image34.emf"/><Relationship Id="rId2" Type="http://schemas.openxmlformats.org/officeDocument/2006/relationships/image" Target="../media/image33.emf"/><Relationship Id="rId1" Type="http://schemas.openxmlformats.org/officeDocument/2006/relationships/image" Target="../media/image32.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48.wmf"/><Relationship Id="rId2" Type="http://schemas.openxmlformats.org/officeDocument/2006/relationships/image" Target="../media/image47.wmf"/><Relationship Id="rId1" Type="http://schemas.openxmlformats.org/officeDocument/2006/relationships/image" Target="../media/image44.e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49.wmf"/><Relationship Id="rId1" Type="http://schemas.openxmlformats.org/officeDocument/2006/relationships/image" Target="../media/image41.e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image" Target="../media/image52.wmf"/><Relationship Id="rId1" Type="http://schemas.openxmlformats.org/officeDocument/2006/relationships/image" Target="../media/image51.wmf"/></Relationships>
</file>

<file path=ppt/drawings/_rels/vmlDrawing8.vml.rels><?xml version="1.0" encoding="UTF-8" standalone="yes"?>
<Relationships xmlns="http://schemas.openxmlformats.org/package/2006/relationships"><Relationship Id="rId6" Type="http://schemas.openxmlformats.org/officeDocument/2006/relationships/image" Target="../media/image61.wmf"/><Relationship Id="rId5" Type="http://schemas.openxmlformats.org/officeDocument/2006/relationships/image" Target="../media/image60.emf"/><Relationship Id="rId4" Type="http://schemas.openxmlformats.org/officeDocument/2006/relationships/image" Target="../media/image59.wmf"/><Relationship Id="rId3" Type="http://schemas.openxmlformats.org/officeDocument/2006/relationships/image" Target="../media/image58.wmf"/><Relationship Id="rId2" Type="http://schemas.openxmlformats.org/officeDocument/2006/relationships/image" Target="../media/image57.wmf"/><Relationship Id="rId1" Type="http://schemas.openxmlformats.org/officeDocument/2006/relationships/image" Target="../media/image53.emf"/></Relationships>
</file>

<file path=ppt/drawings/_rels/vmlDrawing9.vml.rels><?xml version="1.0" encoding="UTF-8" standalone="yes"?>
<Relationships xmlns="http://schemas.openxmlformats.org/package/2006/relationships"><Relationship Id="rId7" Type="http://schemas.openxmlformats.org/officeDocument/2006/relationships/image" Target="../media/image74.wmf"/><Relationship Id="rId6" Type="http://schemas.openxmlformats.org/officeDocument/2006/relationships/image" Target="../media/image68.wmf"/><Relationship Id="rId5" Type="http://schemas.openxmlformats.org/officeDocument/2006/relationships/image" Target="../media/image67.wmf"/><Relationship Id="rId4" Type="http://schemas.openxmlformats.org/officeDocument/2006/relationships/image" Target="../media/image66.wmf"/><Relationship Id="rId3" Type="http://schemas.openxmlformats.org/officeDocument/2006/relationships/image" Target="../media/image65.wmf"/><Relationship Id="rId2" Type="http://schemas.openxmlformats.org/officeDocument/2006/relationships/image" Target="../media/image64.wmf"/><Relationship Id="rId1" Type="http://schemas.openxmlformats.org/officeDocument/2006/relationships/image" Target="../media/image63.emf"/></Relationships>
</file>

<file path=ppt/ink/ink1.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04T12:04:00"/>
    </inkml:context>
    <inkml:brush xml:id="br0">
      <inkml:brushProperty name="width" value="0.05" units="cm"/>
      <inkml:brushProperty name="height" value="0.05" units="cm"/>
      <inkml:brushProperty name="color" value="#000000"/>
    </inkml:brush>
  </inkml:definitions>
  <inkml:trace contextRef="#ctx0" brushRef="#br0">49 16 10344 0 0,'0'0'328'0'0,"-33"-15"-216"0"0,18 21-88 0 0</inkml:trace>
</inkml:ink>
</file>

<file path=ppt/ink/ink10.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04T12:05:55"/>
    </inkml:context>
    <inkml:brush xml:id="br0">
      <inkml:brushProperty name="width" value="0.05" units="cm"/>
      <inkml:brushProperty name="height" value="0.05" units="cm"/>
      <inkml:brushProperty name="color" value="#000000"/>
    </inkml:brush>
  </inkml:definitions>
  <inkml:trace contextRef="#ctx0" brushRef="#br0">0 0 6544 0 0,'0'0'376'0'0</inkml:trace>
</inkml:ink>
</file>

<file path=ppt/ink/ink11.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04T12:05:56"/>
    </inkml:context>
    <inkml:brush xml:id="br0">
      <inkml:brushProperty name="width" value="0.05" units="cm"/>
      <inkml:brushProperty name="height" value="0.05" units="cm"/>
      <inkml:brushProperty name="color" value="#000000"/>
    </inkml:brush>
  </inkml:definitions>
  <inkml:trace contextRef="#ctx0" brushRef="#br0">0 0 8904 0 0,'0'0'528'0'0</inkml:trace>
</inkml:ink>
</file>

<file path=ppt/ink/ink12.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04T12:06:00"/>
    </inkml:context>
    <inkml:brush xml:id="br0">
      <inkml:brushProperty name="width" value="0.05" units="cm"/>
      <inkml:brushProperty name="height" value="0.05" units="cm"/>
      <inkml:brushProperty name="color" value="#000000"/>
    </inkml:brush>
  </inkml:definitions>
  <inkml:trace contextRef="#ctx0" brushRef="#br0">0 1 392 0 0,'0'0'0'0'0</inkml:trace>
</inkml:ink>
</file>

<file path=ppt/ink/ink13.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04T12:11:32"/>
    </inkml:context>
    <inkml:brush xml:id="br0">
      <inkml:brushProperty name="width" value="0.05" units="cm"/>
      <inkml:brushProperty name="height" value="0.05" units="cm"/>
      <inkml:brushProperty name="color" value="#000000"/>
    </inkml:brush>
  </inkml:definitions>
  <inkml:trace contextRef="#ctx0" brushRef="#br0">0 0 10344 0 0,'0'0'0'0'0</inkml:trace>
</inkml:ink>
</file>

<file path=ppt/ink/ink2.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04T12:04:13"/>
    </inkml:context>
    <inkml:brush xml:id="br0">
      <inkml:brushProperty name="width" value="0.05" units="cm"/>
      <inkml:brushProperty name="height" value="0.05" units="cm"/>
      <inkml:brushProperty name="color" value="#000000"/>
    </inkml:brush>
  </inkml:definitions>
  <inkml:trace contextRef="#ctx0" brushRef="#br0">0 1 6728 0 0,'0'0'704'0'0</inkml:trace>
</inkml:ink>
</file>

<file path=ppt/ink/ink3.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04T12:04:13"/>
    </inkml:context>
    <inkml:brush xml:id="br0">
      <inkml:brushProperty name="width" value="0.05" units="cm"/>
      <inkml:brushProperty name="height" value="0.05" units="cm"/>
      <inkml:brushProperty name="color" value="#000000"/>
    </inkml:brush>
  </inkml:definitions>
  <inkml:trace contextRef="#ctx0" brushRef="#br0">38 59 4912 0 0,'0'0'192'0'0,"-6"-2"-128"0"0,-23-13 65 0 0,29 14-121 0 0,-1 1 0 0 0,1 0 0 0 0,0-1 0 0 0,0 1 0 0 0,-1-1 0 0 0,1 1 0 0 0,0-1 0 0 0,0 1 0 0 0,0-1 0 0 0,0 1-1 0 0,0-1 1 0 0,0 1 0 0 0,0-1 0 0 0,-1 1 0 0 0,1-1 0 0 0,1 1 0 0 0,-1-1 0 0 0,0 1 0 0 0,0-1 0 0 0,0 1 0 0 0,0-1 0 0 0,0 1 0 0 0,0-1 0 0 0,1 1 0 0 0,-1-1-1 0 0,0 1 1 0 0,0-1 0 0 0,0 1 0 0 0,1 0 0 0 0,-1-1 0 0 0,0 1 0 0 0,1-1 0 0 0,9-13 140 0 0,-10 13-167 0 0,2-1 73 0 0,11-4 24 0 0,-11 5-65 0 0,1-1 34 0 0</inkml:trace>
</inkml:ink>
</file>

<file path=ppt/ink/ink4.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04T12:04:13"/>
    </inkml:context>
    <inkml:brush xml:id="br0">
      <inkml:brushProperty name="width" value="0.05" units="cm"/>
      <inkml:brushProperty name="height" value="0.05" units="cm"/>
      <inkml:brushProperty name="color" value="#000000"/>
    </inkml:brush>
  </inkml:definitions>
  <inkml:trace contextRef="#ctx0" brushRef="#br0">1 188 5320 0 0,'0'0'56'0'0,"0"-16"-32"0"0</inkml:trace>
  <inkml:trace contextRef="#ctx0" brushRef="#br0">159 1 7232 0 0,'0'0'16'0'0</inkml:trace>
</inkml:ink>
</file>

<file path=ppt/ink/ink5.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04T12:04:14"/>
    </inkml:context>
    <inkml:brush xml:id="br0">
      <inkml:brushProperty name="width" value="0.05" units="cm"/>
      <inkml:brushProperty name="height" value="0.05" units="cm"/>
      <inkml:brushProperty name="color" value="#000000"/>
    </inkml:brush>
  </inkml:definitions>
  <inkml:trace contextRef="#ctx0" brushRef="#br0">1 1 5920 0 0,'0'0'0'0'0</inkml:trace>
</inkml:ink>
</file>

<file path=ppt/ink/ink6.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04T12:04:15"/>
    </inkml:context>
    <inkml:brush xml:id="br0">
      <inkml:brushProperty name="width" value="0.05" units="cm"/>
      <inkml:brushProperty name="height" value="0.05" units="cm"/>
      <inkml:brushProperty name="color" value="#000000"/>
    </inkml:brush>
  </inkml:definitions>
  <inkml:trace contextRef="#ctx0" brushRef="#br0">0 1 96 0 0,'0'0'0'0'0</inkml:trace>
</inkml:ink>
</file>

<file path=ppt/ink/ink7.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04T12:04:15"/>
    </inkml:context>
    <inkml:brush xml:id="br0">
      <inkml:brushProperty name="width" value="0.05" units="cm"/>
      <inkml:brushProperty name="height" value="0.05" units="cm"/>
      <inkml:brushProperty name="color" value="#000000"/>
    </inkml:brush>
  </inkml:definitions>
  <inkml:trace contextRef="#ctx0" brushRef="#br0">38 1 3000 0 0,'0'0'568'0'0,"-38"6"32"0"0</inkml:trace>
</inkml:ink>
</file>

<file path=ppt/ink/ink8.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04T12:05:01"/>
    </inkml:context>
    <inkml:brush xml:id="br0">
      <inkml:brushProperty name="width" value="0.05" units="cm"/>
      <inkml:brushProperty name="height" value="0.05" units="cm"/>
      <inkml:brushProperty name="color" value="#000000"/>
    </inkml:brush>
  </inkml:definitions>
  <inkml:trace contextRef="#ctx0" brushRef="#br0">53 93 10152 0 0,'0'0'0'0'0,"-27"-42"0"0"0,21 27 208 0 0,-1-9 0 0 0,-6 13-232 0 0</inkml:trace>
</inkml:ink>
</file>

<file path=ppt/ink/ink9.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04T12:05:30"/>
    </inkml:context>
    <inkml:brush xml:id="br0">
      <inkml:brushProperty name="width" value="0.05" units="cm"/>
      <inkml:brushProperty name="height" value="0.05" units="cm"/>
      <inkml:brushProperty name="color" value="#000000"/>
    </inkml:brush>
  </inkml:definitions>
  <inkml:trace contextRef="#ctx0" brushRef="#br0">75 40 1896 0 0,'0'0'248'0'0,"-33"-18"344"0"0,18 5-328 0 0,2 4 456 0 0,0 9-56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defRPr sz="1200" noProof="1"/>
            </a:lvl1pPr>
          </a:lstStyle>
          <a:p>
            <a:pPr>
              <a:defRPr/>
            </a:pPr>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eaLnBrk="1" fontAlgn="auto" hangingPunct="1">
              <a:defRPr sz="1200" noProof="1" smtClean="0">
                <a:latin typeface="+mn-lt"/>
                <a:ea typeface="+mn-ea"/>
              </a:defRPr>
            </a:lvl1pPr>
          </a:lstStyle>
          <a:p>
            <a:pPr>
              <a:defRPr/>
            </a:pPr>
            <a:fld id="{C177AF6E-D6D5-4E32-8084-76073E4BDFC4}" type="datetimeFigureOut">
              <a:rPr lang="zh-CN" altLang="en-US"/>
            </a:fld>
            <a:endParaRPr lang="zh-CN" altLang="en-US">
              <a:latin typeface="Arial" panose="020B0604020202020204" pitchFamily="34" charset="0"/>
            </a:endParaRPr>
          </a:p>
        </p:txBody>
      </p:sp>
      <p:sp>
        <p:nvSpPr>
          <p:cNvPr id="4100" name="幻灯片图像占位符 3"/>
          <p:cNvSpPr>
            <a:spLocks noGrp="1" noRot="1" noChangeAspect="1" noChangeArrowheads="1"/>
          </p:cNvSpPr>
          <p:nvPr>
            <p:ph type="sldImg" idx="4294967295"/>
          </p:nvPr>
        </p:nvSpPr>
        <p:spPr bwMode="auto">
          <a:xfrm>
            <a:off x="685800" y="1143000"/>
            <a:ext cx="5486400" cy="3086100"/>
          </a:xfrm>
          <a:prstGeom prst="rect">
            <a:avLst/>
          </a:prstGeom>
          <a:noFill/>
          <a:ln w="12700">
            <a:solidFill>
              <a:srgbClr val="000000"/>
            </a:solidFill>
            <a:round/>
          </a:ln>
          <a:extLst>
            <a:ext uri="{909E8E84-426E-40DD-AFC4-6F175D3DCCD1}">
              <a14:hiddenFill xmlns:a14="http://schemas.microsoft.com/office/drawing/2010/main">
                <a:solidFill>
                  <a:srgbClr val="FFFFFF"/>
                </a:solidFill>
              </a14:hiddenFill>
            </a:ext>
          </a:extLst>
        </p:spPr>
      </p:sp>
      <p:sp>
        <p:nvSpPr>
          <p:cNvPr id="4101" name="备注占位符 4"/>
          <p:cNvSpPr>
            <a:spLocks noGrp="1" noChangeArrowheads="1"/>
          </p:cNvSpPr>
          <p:nvPr>
            <p:ph type="body" sz="quarter" idx="9"/>
          </p:nvPr>
        </p:nvSpPr>
        <p:spPr bwMode="auto">
          <a:xfrm>
            <a:off x="685800" y="4400550"/>
            <a:ext cx="5486400" cy="3600450"/>
          </a:xfrm>
          <a:prstGeom prst="rect">
            <a:avLst/>
          </a:prstGeom>
          <a:noFill/>
          <a:ln>
            <a:noFill/>
          </a:ln>
        </p:spPr>
        <p:txBody>
          <a:bodyPr vert="horz" wrap="square" lIns="91440" tIns="45720" rIns="91440" bIns="45720" numCol="1" anchor="t" anchorCtr="0" compatLnSpc="1"/>
          <a:lstStyle/>
          <a:p>
            <a:pPr lvl="0"/>
            <a:r>
              <a:rPr lang="zh-CN" altLang="en-US" noProof="0"/>
              <a:t>单击此处编辑母版文本样式</a:t>
            </a:r>
            <a:endParaRPr lang="zh-CN" altLang="en-US" noProof="0"/>
          </a:p>
          <a:p>
            <a:pPr lvl="1"/>
            <a:r>
              <a:rPr lang="zh-CN" altLang="en-US" noProof="0"/>
              <a:t>第二级</a:t>
            </a:r>
            <a:endParaRPr lang="zh-CN" altLang="en-US" noProof="0"/>
          </a:p>
          <a:p>
            <a:pPr lvl="2"/>
            <a:r>
              <a:rPr lang="zh-CN" altLang="en-US" noProof="0"/>
              <a:t>第三级</a:t>
            </a:r>
            <a:endParaRPr lang="zh-CN" altLang="en-US" noProof="0"/>
          </a:p>
          <a:p>
            <a:pPr lvl="3"/>
            <a:r>
              <a:rPr lang="zh-CN" altLang="en-US" noProof="0"/>
              <a:t>第四级</a:t>
            </a:r>
            <a:endParaRPr lang="zh-CN" altLang="en-US" noProof="0"/>
          </a:p>
          <a:p>
            <a:pPr lvl="4"/>
            <a:r>
              <a:rPr lang="zh-CN" altLang="en-US" noProof="0"/>
              <a:t>第五级</a:t>
            </a:r>
            <a:endParaRPr lang="zh-CN" altLang="en-US" noProof="0"/>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1" fontAlgn="auto" hangingPunct="1">
              <a:defRPr sz="1200" noProof="1"/>
            </a:lvl1pPr>
          </a:lstStyle>
          <a:p>
            <a:pPr>
              <a:defRPr/>
            </a:pPr>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wrap="square" lIns="91440" tIns="45720" rIns="91440" bIns="45720" numCol="1" anchor="b" anchorCtr="0" compatLnSpc="1"/>
          <a:lstStyle>
            <a:lvl1pPr algn="r" eaLnBrk="1" hangingPunct="1">
              <a:defRPr sz="1200"/>
            </a:lvl1pPr>
          </a:lstStyle>
          <a:p>
            <a:fld id="{6A896821-DA9B-4089-8BC6-C5664DF11480}" type="slidenum">
              <a:rPr lang="zh-CN" altLang="en-US"/>
            </a:fld>
            <a:endParaRPr lang="zh-CN"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0"/>
      </a:spcBef>
      <a:spcAft>
        <a:spcPct val="0"/>
      </a:spcAft>
      <a:defRPr sz="1200" kern="1200">
        <a:solidFill>
          <a:schemeClr val="tx1"/>
        </a:solidFill>
        <a:latin typeface="+mn-lt"/>
        <a:ea typeface="+mn-ea"/>
        <a:cs typeface="+mn-cs"/>
      </a:defRPr>
    </a:lvl1pPr>
    <a:lvl2pPr marL="457200" algn="l" rtl="0" eaLnBrk="0" fontAlgn="base" hangingPunct="0">
      <a:spcBef>
        <a:spcPct val="0"/>
      </a:spcBef>
      <a:spcAft>
        <a:spcPct val="0"/>
      </a:spcAft>
      <a:defRPr sz="1200" kern="1200">
        <a:solidFill>
          <a:schemeClr val="tx1"/>
        </a:solidFill>
        <a:latin typeface="+mn-lt"/>
        <a:ea typeface="+mn-ea"/>
        <a:cs typeface="+mn-cs"/>
      </a:defRPr>
    </a:lvl2pPr>
    <a:lvl3pPr marL="914400" algn="l" rtl="0" eaLnBrk="0" fontAlgn="base" hangingPunct="0">
      <a:spcBef>
        <a:spcPct val="0"/>
      </a:spcBef>
      <a:spcAft>
        <a:spcPct val="0"/>
      </a:spcAft>
      <a:defRPr sz="1200" kern="1200">
        <a:solidFill>
          <a:schemeClr val="tx1"/>
        </a:solidFill>
        <a:latin typeface="+mn-lt"/>
        <a:ea typeface="+mn-ea"/>
        <a:cs typeface="+mn-cs"/>
      </a:defRPr>
    </a:lvl3pPr>
    <a:lvl4pPr marL="1371600" algn="l" rtl="0" eaLnBrk="0" fontAlgn="base" hangingPunct="0">
      <a:spcBef>
        <a:spcPct val="0"/>
      </a:spcBef>
      <a:spcAft>
        <a:spcPct val="0"/>
      </a:spcAft>
      <a:defRPr sz="1200" kern="1200">
        <a:solidFill>
          <a:schemeClr val="tx1"/>
        </a:solidFill>
        <a:latin typeface="+mn-lt"/>
        <a:ea typeface="+mn-ea"/>
        <a:cs typeface="+mn-cs"/>
      </a:defRPr>
    </a:lvl4pPr>
    <a:lvl5pPr marL="1828800" algn="l" rtl="0" eaLnBrk="0" fontAlgn="base" hangingPunct="0">
      <a:spcBef>
        <a:spcPct val="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幻灯片图像占位符 1"/>
          <p:cNvSpPr>
            <a:spLocks noGrp="1" noRot="1" noChangeAspect="1" noChangeArrowheads="1" noTextEdit="1"/>
          </p:cNvSpPr>
          <p:nvPr>
            <p:ph type="sldImg"/>
          </p:nvPr>
        </p:nvSpPr>
        <p:spPr/>
      </p:sp>
      <p:sp>
        <p:nvSpPr>
          <p:cNvPr id="8195" name="备注占位符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p>
        </p:txBody>
      </p:sp>
      <p:sp>
        <p:nvSpPr>
          <p:cNvPr id="8196"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15F91C11-ACE7-4254-9B18-9F2F96035C3A}" type="slidenum">
              <a:rPr lang="zh-CN" altLang="en-US"/>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幻灯片图像占位符 1"/>
          <p:cNvSpPr>
            <a:spLocks noGrp="1" noRot="1" noChangeAspect="1" noChangeArrowheads="1" noTextEdit="1"/>
          </p:cNvSpPr>
          <p:nvPr>
            <p:ph type="sldImg"/>
          </p:nvPr>
        </p:nvSpPr>
        <p:spPr/>
      </p:sp>
      <p:sp>
        <p:nvSpPr>
          <p:cNvPr id="56323" name="备注占位符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p>
        </p:txBody>
      </p:sp>
      <p:sp>
        <p:nvSpPr>
          <p:cNvPr id="56324"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8C2CEE4E-3BE4-4C3E-9A45-0FFC28AF50BD}" type="slidenum">
              <a:rPr lang="zh-CN" altLang="en-US"/>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幻灯片图像占位符 1"/>
          <p:cNvSpPr>
            <a:spLocks noGrp="1" noRot="1" noChangeAspect="1" noChangeArrowheads="1" noTextEdit="1"/>
          </p:cNvSpPr>
          <p:nvPr>
            <p:ph type="sldImg" idx="4294967295"/>
          </p:nvPr>
        </p:nvSpPr>
        <p:spPr>
          <a:xfrm>
            <a:off x="139700" y="768350"/>
            <a:ext cx="6819900" cy="3836988"/>
          </a:xfrm>
          <a:ln>
            <a:miter lim="800000"/>
          </a:ln>
        </p:spPr>
      </p:sp>
      <p:sp>
        <p:nvSpPr>
          <p:cNvPr id="58371" name="备注占位符 2"/>
          <p:cNvSpPr>
            <a:spLocks noGrp="1" noChangeArrowheads="1"/>
          </p:cNvSpPr>
          <p:nvPr>
            <p:ph type="body"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lstStyle/>
          <a:p>
            <a:pPr eaLnBrk="1" hangingPunct="1"/>
            <a:endParaRPr lang="zh-CN" altLang="en-US" dirty="0"/>
          </a:p>
        </p:txBody>
      </p:sp>
      <p:sp>
        <p:nvSpPr>
          <p:cNvPr id="58372" name="幻灯片编号占位符 3"/>
          <p:cNvSpPr>
            <a:spLocks noGrp="1" noChangeArrowheads="1"/>
          </p:cNvSpPr>
          <p:nvPr>
            <p:ph type="sldNum" sz="quarter" idx="5"/>
          </p:nvPr>
        </p:nvSpPr>
        <p:spPr bwMode="auto">
          <a:xfrm>
            <a:off x="0" y="0"/>
            <a:ext cx="0" cy="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013155FD-B95A-489C-87CC-9BB0A3C01847}" type="slidenum">
              <a:rPr lang="zh-CN" altLang="en-US">
                <a:solidFill>
                  <a:srgbClr val="000000"/>
                </a:solidFill>
              </a:rPr>
            </a:fld>
            <a:endParaRPr lang="zh-CN" altLang="en-US">
              <a:solidFill>
                <a:srgbClr val="000000"/>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幻灯片图像占位符 1"/>
          <p:cNvSpPr>
            <a:spLocks noGrp="1" noRot="1" noChangeAspect="1" noChangeArrowheads="1" noTextEdit="1"/>
          </p:cNvSpPr>
          <p:nvPr>
            <p:ph type="sldImg" idx="4294967295"/>
          </p:nvPr>
        </p:nvSpPr>
        <p:spPr>
          <a:xfrm>
            <a:off x="139700" y="768350"/>
            <a:ext cx="6819900" cy="3836988"/>
          </a:xfrm>
          <a:ln>
            <a:miter lim="800000"/>
          </a:ln>
        </p:spPr>
      </p:sp>
      <p:sp>
        <p:nvSpPr>
          <p:cNvPr id="61443" name="备注占位符 2"/>
          <p:cNvSpPr>
            <a:spLocks noGrp="1" noChangeArrowheads="1"/>
          </p:cNvSpPr>
          <p:nvPr>
            <p:ph type="body"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lstStyle/>
          <a:p>
            <a:pPr eaLnBrk="1" hangingPunct="1"/>
            <a:endParaRPr lang="zh-CN" altLang="en-US"/>
          </a:p>
        </p:txBody>
      </p:sp>
      <p:sp>
        <p:nvSpPr>
          <p:cNvPr id="61444" name="幻灯片编号占位符 3"/>
          <p:cNvSpPr>
            <a:spLocks noGrp="1" noChangeArrowheads="1"/>
          </p:cNvSpPr>
          <p:nvPr>
            <p:ph type="sldNum" sz="quarter" idx="5"/>
          </p:nvPr>
        </p:nvSpPr>
        <p:spPr bwMode="auto">
          <a:xfrm>
            <a:off x="0" y="0"/>
            <a:ext cx="0" cy="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ADFA4DD9-4446-46E1-A50C-8EC3AC898FA3}" type="slidenum">
              <a:rPr lang="zh-CN" altLang="en-US">
                <a:solidFill>
                  <a:srgbClr val="000000"/>
                </a:solidFill>
              </a:rPr>
            </a:fld>
            <a:endParaRPr lang="zh-CN" altLang="en-US">
              <a:solidFill>
                <a:srgbClr val="000000"/>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幻灯片图像占位符 1"/>
          <p:cNvSpPr>
            <a:spLocks noGrp="1" noRot="1" noChangeAspect="1" noChangeArrowheads="1" noTextEdit="1"/>
          </p:cNvSpPr>
          <p:nvPr>
            <p:ph type="sldImg" idx="4294967295"/>
          </p:nvPr>
        </p:nvSpPr>
        <p:spPr>
          <a:xfrm>
            <a:off x="139700" y="768350"/>
            <a:ext cx="6819900" cy="3836988"/>
          </a:xfrm>
          <a:ln>
            <a:miter lim="800000"/>
          </a:ln>
        </p:spPr>
      </p:sp>
      <p:sp>
        <p:nvSpPr>
          <p:cNvPr id="61443" name="备注占位符 2"/>
          <p:cNvSpPr>
            <a:spLocks noGrp="1" noChangeArrowheads="1"/>
          </p:cNvSpPr>
          <p:nvPr>
            <p:ph type="body"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lstStyle/>
          <a:p>
            <a:pPr eaLnBrk="1" hangingPunct="1"/>
            <a:endParaRPr lang="zh-CN" altLang="en-US"/>
          </a:p>
        </p:txBody>
      </p:sp>
      <p:sp>
        <p:nvSpPr>
          <p:cNvPr id="61444" name="幻灯片编号占位符 3"/>
          <p:cNvSpPr>
            <a:spLocks noGrp="1" noChangeArrowheads="1"/>
          </p:cNvSpPr>
          <p:nvPr>
            <p:ph type="sldNum" sz="quarter" idx="5"/>
          </p:nvPr>
        </p:nvSpPr>
        <p:spPr bwMode="auto">
          <a:xfrm>
            <a:off x="0" y="0"/>
            <a:ext cx="0" cy="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ADFA4DD9-4446-46E1-A50C-8EC3AC898FA3}" type="slidenum">
              <a:rPr lang="zh-CN" altLang="en-US">
                <a:solidFill>
                  <a:srgbClr val="000000"/>
                </a:solidFill>
              </a:rPr>
            </a:fld>
            <a:endParaRPr lang="zh-CN" altLang="en-US">
              <a:solidFill>
                <a:srgbClr val="000000"/>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幻灯片图像占位符 1"/>
          <p:cNvSpPr>
            <a:spLocks noGrp="1" noRot="1" noChangeAspect="1" noChangeArrowheads="1" noTextEdit="1"/>
          </p:cNvSpPr>
          <p:nvPr>
            <p:ph type="sldImg" idx="4294967295"/>
          </p:nvPr>
        </p:nvSpPr>
        <p:spPr>
          <a:xfrm>
            <a:off x="139700" y="768350"/>
            <a:ext cx="6819900" cy="3836988"/>
          </a:xfrm>
          <a:ln>
            <a:miter lim="800000"/>
          </a:ln>
        </p:spPr>
      </p:sp>
      <p:sp>
        <p:nvSpPr>
          <p:cNvPr id="63491" name="备注占位符 2"/>
          <p:cNvSpPr>
            <a:spLocks noGrp="1" noChangeArrowheads="1"/>
          </p:cNvSpPr>
          <p:nvPr>
            <p:ph type="body"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lstStyle/>
          <a:p>
            <a:pPr eaLnBrk="1" hangingPunct="1"/>
            <a:endParaRPr lang="zh-CN" altLang="en-US"/>
          </a:p>
        </p:txBody>
      </p:sp>
      <p:sp>
        <p:nvSpPr>
          <p:cNvPr id="63492" name="幻灯片编号占位符 3"/>
          <p:cNvSpPr>
            <a:spLocks noGrp="1" noChangeArrowheads="1"/>
          </p:cNvSpPr>
          <p:nvPr>
            <p:ph type="sldNum" sz="quarter" idx="5"/>
          </p:nvPr>
        </p:nvSpPr>
        <p:spPr bwMode="auto">
          <a:xfrm>
            <a:off x="0" y="0"/>
            <a:ext cx="0" cy="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656149A0-DF26-4772-8F6D-2128959B7C11}" type="slidenum">
              <a:rPr lang="zh-CN" altLang="en-US">
                <a:solidFill>
                  <a:srgbClr val="000000"/>
                </a:solidFill>
              </a:rPr>
            </a:fld>
            <a:endParaRPr lang="zh-CN" altLang="en-US">
              <a:solidFill>
                <a:srgbClr val="000000"/>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幻灯片图像占位符 1"/>
          <p:cNvSpPr>
            <a:spLocks noGrp="1" noRot="1" noChangeAspect="1" noChangeArrowheads="1" noTextEdit="1"/>
          </p:cNvSpPr>
          <p:nvPr>
            <p:ph type="sldImg"/>
          </p:nvPr>
        </p:nvSpPr>
        <p:spPr/>
      </p:sp>
      <p:sp>
        <p:nvSpPr>
          <p:cNvPr id="30723" name="备注占位符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p>
        </p:txBody>
      </p:sp>
      <p:sp>
        <p:nvSpPr>
          <p:cNvPr id="30724"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01B9615E-7C39-499C-B9CC-DA3DFA9F590F}" type="slidenum">
              <a:rPr lang="zh-CN" altLang="en-US"/>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幻灯片图像占位符 1"/>
          <p:cNvSpPr>
            <a:spLocks noGrp="1" noRot="1" noChangeAspect="1" noChangeArrowheads="1" noTextEdit="1"/>
          </p:cNvSpPr>
          <p:nvPr>
            <p:ph type="sldImg" idx="4294967295"/>
          </p:nvPr>
        </p:nvSpPr>
        <p:spPr>
          <a:xfrm>
            <a:off x="139700" y="768350"/>
            <a:ext cx="6819900" cy="3836988"/>
          </a:xfrm>
          <a:ln>
            <a:miter lim="800000"/>
          </a:ln>
        </p:spPr>
      </p:sp>
      <p:sp>
        <p:nvSpPr>
          <p:cNvPr id="32771" name="文本占位符 2"/>
          <p:cNvSpPr>
            <a:spLocks noGrp="1" noChangeArrowheads="1"/>
          </p:cNvSpPr>
          <p:nvPr>
            <p:ph type="body" idx="4294967295"/>
          </p:nvPr>
        </p:nvSpPr>
        <p:spPr/>
        <p:txBody>
          <a:bodyPr lIns="99048" tIns="49524" rIns="99048" bIns="49524"/>
          <a:lstStyle/>
          <a:p>
            <a:pPr eaLnBrk="1" hangingPunct="1"/>
            <a:endParaRPr lang="zh-CN" alt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A896821-DA9B-4089-8BC6-C5664DF11480}"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幻灯片图像占位符 1"/>
          <p:cNvSpPr>
            <a:spLocks noGrp="1" noRot="1" noChangeAspect="1" noChangeArrowheads="1" noTextEdit="1"/>
          </p:cNvSpPr>
          <p:nvPr>
            <p:ph type="sldImg" idx="4294967295"/>
          </p:nvPr>
        </p:nvSpPr>
        <p:spPr>
          <a:xfrm>
            <a:off x="139700" y="768350"/>
            <a:ext cx="6819900" cy="3836988"/>
          </a:xfrm>
          <a:ln>
            <a:miter lim="800000"/>
          </a:ln>
        </p:spPr>
      </p:sp>
      <p:sp>
        <p:nvSpPr>
          <p:cNvPr id="35843" name="文本占位符 2"/>
          <p:cNvSpPr>
            <a:spLocks noGrp="1" noChangeArrowheads="1"/>
          </p:cNvSpPr>
          <p:nvPr>
            <p:ph type="body" idx="4294967295"/>
          </p:nvPr>
        </p:nvSpPr>
        <p:spPr/>
        <p:txBody>
          <a:bodyPr lIns="99048" tIns="49524" rIns="99048" bIns="49524"/>
          <a:lstStyle/>
          <a:p>
            <a:pPr eaLnBrk="1" hangingPunct="1"/>
            <a:endParaRPr lang="zh-CN" alt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幻灯片图像占位符 1"/>
          <p:cNvSpPr>
            <a:spLocks noGrp="1" noRot="1" noChangeAspect="1" noChangeArrowheads="1" noTextEdit="1"/>
          </p:cNvSpPr>
          <p:nvPr>
            <p:ph type="sldImg" idx="4294967295"/>
          </p:nvPr>
        </p:nvSpPr>
        <p:spPr>
          <a:xfrm>
            <a:off x="139700" y="768350"/>
            <a:ext cx="6819900" cy="3836988"/>
          </a:xfrm>
          <a:ln>
            <a:miter lim="800000"/>
          </a:ln>
        </p:spPr>
      </p:sp>
      <p:sp>
        <p:nvSpPr>
          <p:cNvPr id="71683" name="文本占位符 2"/>
          <p:cNvSpPr>
            <a:spLocks noGrp="1" noChangeArrowheads="1"/>
          </p:cNvSpPr>
          <p:nvPr>
            <p:ph type="body"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lstStyle/>
          <a:p>
            <a:pPr eaLnBrk="1" hangingPunct="1"/>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幻灯片图像占位符 1"/>
          <p:cNvSpPr>
            <a:spLocks noGrp="1" noRot="1" noChangeAspect="1" noChangeArrowheads="1" noTextEdit="1"/>
          </p:cNvSpPr>
          <p:nvPr>
            <p:ph type="sldImg"/>
          </p:nvPr>
        </p:nvSpPr>
        <p:spPr/>
      </p:sp>
      <p:sp>
        <p:nvSpPr>
          <p:cNvPr id="10243" name="备注占位符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dirty="0"/>
          </a:p>
        </p:txBody>
      </p:sp>
      <p:sp>
        <p:nvSpPr>
          <p:cNvPr id="10244"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D8CB66CC-02C7-4B46-B6F8-C6281ECF75C7}" type="slidenum">
              <a:rPr lang="zh-CN" altLang="en-US"/>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幻灯片图像占位符 1"/>
          <p:cNvSpPr>
            <a:spLocks noGrp="1" noRot="1" noChangeAspect="1" noChangeArrowheads="1" noTextEdit="1"/>
          </p:cNvSpPr>
          <p:nvPr>
            <p:ph type="sldImg" idx="4294967295"/>
          </p:nvPr>
        </p:nvSpPr>
        <p:spPr>
          <a:xfrm>
            <a:off x="139700" y="768350"/>
            <a:ext cx="6819900" cy="3836988"/>
          </a:xfrm>
          <a:ln>
            <a:miter lim="800000"/>
          </a:ln>
        </p:spPr>
      </p:sp>
      <p:sp>
        <p:nvSpPr>
          <p:cNvPr id="73731" name="文本占位符 2"/>
          <p:cNvSpPr>
            <a:spLocks noGrp="1" noChangeArrowheads="1"/>
          </p:cNvSpPr>
          <p:nvPr>
            <p:ph type="body"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lstStyle/>
          <a:p>
            <a:pPr eaLnBrk="1" hangingPunct="1"/>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幻灯片图像占位符 1"/>
          <p:cNvSpPr>
            <a:spLocks noGrp="1" noRot="1" noChangeAspect="1" noChangeArrowheads="1" noTextEdit="1"/>
          </p:cNvSpPr>
          <p:nvPr>
            <p:ph type="sldImg" idx="4294967295"/>
          </p:nvPr>
        </p:nvSpPr>
        <p:spPr>
          <a:xfrm>
            <a:off x="139700" y="768350"/>
            <a:ext cx="6819900" cy="3836988"/>
          </a:xfrm>
          <a:ln>
            <a:miter lim="800000"/>
          </a:ln>
        </p:spPr>
      </p:sp>
      <p:sp>
        <p:nvSpPr>
          <p:cNvPr id="75779" name="文本占位符 2"/>
          <p:cNvSpPr>
            <a:spLocks noGrp="1" noChangeArrowheads="1"/>
          </p:cNvSpPr>
          <p:nvPr>
            <p:ph type="body"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lstStyle/>
          <a:p>
            <a:pPr eaLnBrk="1" hangingPunct="1"/>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幻灯片图像占位符 1"/>
          <p:cNvSpPr>
            <a:spLocks noGrp="1" noRot="1" noChangeAspect="1" noChangeArrowheads="1" noTextEdit="1"/>
          </p:cNvSpPr>
          <p:nvPr>
            <p:ph type="sldImg" idx="4294967295"/>
          </p:nvPr>
        </p:nvSpPr>
        <p:spPr>
          <a:xfrm>
            <a:off x="139700" y="768350"/>
            <a:ext cx="6819900" cy="3836988"/>
          </a:xfrm>
          <a:ln>
            <a:miter lim="800000"/>
          </a:ln>
        </p:spPr>
      </p:sp>
      <p:sp>
        <p:nvSpPr>
          <p:cNvPr id="75779" name="文本占位符 2"/>
          <p:cNvSpPr>
            <a:spLocks noGrp="1" noChangeArrowheads="1"/>
          </p:cNvSpPr>
          <p:nvPr>
            <p:ph type="body"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lstStyle/>
          <a:p>
            <a:pPr eaLnBrk="1" hangingPunct="1"/>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幻灯片图像占位符 1"/>
          <p:cNvSpPr>
            <a:spLocks noGrp="1" noRot="1" noChangeAspect="1" noChangeArrowheads="1" noTextEdit="1"/>
          </p:cNvSpPr>
          <p:nvPr>
            <p:ph type="sldImg" idx="4294967295"/>
          </p:nvPr>
        </p:nvSpPr>
        <p:spPr>
          <a:xfrm>
            <a:off x="139700" y="768350"/>
            <a:ext cx="6819900" cy="3836988"/>
          </a:xfrm>
          <a:ln>
            <a:miter lim="800000"/>
          </a:ln>
        </p:spPr>
      </p:sp>
      <p:sp>
        <p:nvSpPr>
          <p:cNvPr id="19459" name="备注占位符 2"/>
          <p:cNvSpPr>
            <a:spLocks noGrp="1" noChangeArrowheads="1"/>
          </p:cNvSpPr>
          <p:nvPr>
            <p:ph type="body" idx="4294967295"/>
          </p:nvPr>
        </p:nvSpPr>
        <p:spPr/>
        <p:txBody>
          <a:bodyPr lIns="99048" tIns="49524" rIns="99048" bIns="49524"/>
          <a:lstStyle/>
          <a:p>
            <a:pPr eaLnBrk="1" hangingPunct="1"/>
            <a:endParaRPr lang="zh-CN" altLang="en-US"/>
          </a:p>
        </p:txBody>
      </p:sp>
      <p:sp>
        <p:nvSpPr>
          <p:cNvPr id="19460" name="幻灯片编号占位符 3"/>
          <p:cNvSpPr>
            <a:spLocks noGrp="1" noChangeArrowheads="1"/>
          </p:cNvSpPr>
          <p:nvPr>
            <p:ph type="sldNum" sz="quarter" idx="5"/>
          </p:nvPr>
        </p:nvSpPr>
        <p:spPr bwMode="auto">
          <a:xfrm>
            <a:off x="0" y="0"/>
            <a:ext cx="0" cy="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2E736DFB-EEDB-4D6B-9EDE-2C579A98D966}" type="slidenum">
              <a:rPr lang="zh-CN" altLang="en-US">
                <a:solidFill>
                  <a:srgbClr val="000000"/>
                </a:solidFill>
              </a:rPr>
            </a:fld>
            <a:endParaRPr lang="zh-CN" altLang="en-US">
              <a:solidFill>
                <a:srgbClr val="000000"/>
              </a:solidFil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ChangeArrowheads="1" noTextEdit="1"/>
          </p:cNvSpPr>
          <p:nvPr>
            <p:ph type="sldImg" idx="4294967295"/>
          </p:nvPr>
        </p:nvSpPr>
        <p:spPr>
          <a:xfrm>
            <a:off x="139700" y="768350"/>
            <a:ext cx="6819900" cy="3836988"/>
          </a:xfrm>
          <a:ln>
            <a:miter lim="800000"/>
          </a:ln>
        </p:spPr>
      </p:sp>
      <p:sp>
        <p:nvSpPr>
          <p:cNvPr id="38915" name="备注占位符 2"/>
          <p:cNvSpPr>
            <a:spLocks noGrp="1" noChangeArrowheads="1"/>
          </p:cNvSpPr>
          <p:nvPr>
            <p:ph type="body" idx="4294967295"/>
          </p:nvPr>
        </p:nvSpPr>
        <p:spPr/>
        <p:txBody>
          <a:bodyPr lIns="99048" tIns="49524" rIns="99048" bIns="49524"/>
          <a:lstStyle/>
          <a:p>
            <a:pPr eaLnBrk="1" hangingPunct="1"/>
            <a:endParaRPr lang="zh-CN" altLang="en-US"/>
          </a:p>
        </p:txBody>
      </p:sp>
      <p:sp>
        <p:nvSpPr>
          <p:cNvPr id="38916" name="幻灯片编号占位符 3"/>
          <p:cNvSpPr>
            <a:spLocks noGrp="1" noChangeArrowheads="1"/>
          </p:cNvSpPr>
          <p:nvPr>
            <p:ph type="sldNum" sz="quarter" idx="5"/>
          </p:nvPr>
        </p:nvSpPr>
        <p:spPr bwMode="auto">
          <a:xfrm>
            <a:off x="0" y="0"/>
            <a:ext cx="0" cy="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A7ABEC6D-2DEA-4EA7-857B-20ED65A823C3}" type="slidenum">
              <a:rPr lang="zh-CN" altLang="en-US">
                <a:solidFill>
                  <a:srgbClr val="000000"/>
                </a:solidFill>
              </a:rPr>
            </a:fld>
            <a:endParaRPr lang="zh-CN" altLang="en-US">
              <a:solidFill>
                <a:srgbClr val="000000"/>
              </a:solidFil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幻灯片图像占位符 1"/>
          <p:cNvSpPr>
            <a:spLocks noGrp="1" noRot="1" noChangeAspect="1" noChangeArrowheads="1" noTextEdit="1"/>
          </p:cNvSpPr>
          <p:nvPr>
            <p:ph type="sldImg"/>
          </p:nvPr>
        </p:nvSpPr>
        <p:spPr/>
      </p:sp>
      <p:sp>
        <p:nvSpPr>
          <p:cNvPr id="40963" name="备注占位符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p>
        </p:txBody>
      </p:sp>
      <p:sp>
        <p:nvSpPr>
          <p:cNvPr id="40964"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B4D69ED3-B172-4A58-8B2D-3341BE4A79FA}" type="slidenum">
              <a:rPr lang="zh-CN" altLang="en-US"/>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幻灯片图像占位符 1"/>
          <p:cNvSpPr>
            <a:spLocks noGrp="1" noRot="1" noChangeAspect="1" noChangeArrowheads="1" noTextEdit="1"/>
          </p:cNvSpPr>
          <p:nvPr>
            <p:ph type="sldImg" idx="4294967295"/>
          </p:nvPr>
        </p:nvSpPr>
        <p:spPr>
          <a:xfrm>
            <a:off x="139700" y="768350"/>
            <a:ext cx="6819900" cy="3836988"/>
          </a:xfrm>
          <a:ln>
            <a:miter lim="800000"/>
          </a:ln>
        </p:spPr>
      </p:sp>
      <p:sp>
        <p:nvSpPr>
          <p:cNvPr id="44035" name="文本占位符 2"/>
          <p:cNvSpPr>
            <a:spLocks noGrp="1" noChangeArrowheads="1"/>
          </p:cNvSpPr>
          <p:nvPr>
            <p:ph type="body" idx="4294967295"/>
          </p:nvPr>
        </p:nvSpPr>
        <p:spPr/>
        <p:txBody>
          <a:bodyPr lIns="99048" tIns="49524" rIns="99048" bIns="49524"/>
          <a:lstStyle/>
          <a:p>
            <a:pPr eaLnBrk="1" hangingPunct="1"/>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ChangeArrowheads="1" noTextEdit="1"/>
          </p:cNvSpPr>
          <p:nvPr>
            <p:ph type="sldImg" idx="4294967295"/>
          </p:nvPr>
        </p:nvSpPr>
        <p:spPr>
          <a:xfrm>
            <a:off x="139700" y="768350"/>
            <a:ext cx="6819900" cy="3836988"/>
          </a:xfrm>
          <a:ln>
            <a:miter lim="800000"/>
          </a:ln>
        </p:spPr>
      </p:sp>
      <p:sp>
        <p:nvSpPr>
          <p:cNvPr id="46083" name="文本占位符 2"/>
          <p:cNvSpPr>
            <a:spLocks noGrp="1" noChangeArrowheads="1"/>
          </p:cNvSpPr>
          <p:nvPr>
            <p:ph type="body" idx="4294967295"/>
          </p:nvPr>
        </p:nvSpPr>
        <p:spPr/>
        <p:txBody>
          <a:bodyPr lIns="99048" tIns="49524" rIns="99048" bIns="49524"/>
          <a:lstStyle/>
          <a:p>
            <a:pPr eaLnBrk="1" hangingPunct="1"/>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幻灯片图像占位符 1"/>
          <p:cNvSpPr>
            <a:spLocks noGrp="1" noRot="1" noChangeAspect="1" noChangeArrowheads="1" noTextEdit="1"/>
          </p:cNvSpPr>
          <p:nvPr>
            <p:ph type="sldImg" idx="4294967295"/>
          </p:nvPr>
        </p:nvSpPr>
        <p:spPr>
          <a:xfrm>
            <a:off x="139700" y="768350"/>
            <a:ext cx="6819900" cy="3836988"/>
          </a:xfrm>
          <a:ln>
            <a:miter lim="800000"/>
          </a:ln>
        </p:spPr>
      </p:sp>
      <p:sp>
        <p:nvSpPr>
          <p:cNvPr id="48131" name="文本占位符 2"/>
          <p:cNvSpPr>
            <a:spLocks noGrp="1" noChangeArrowheads="1"/>
          </p:cNvSpPr>
          <p:nvPr>
            <p:ph type="body" idx="4294967295"/>
          </p:nvPr>
        </p:nvSpPr>
        <p:spPr/>
        <p:txBody>
          <a:bodyPr lIns="99048" tIns="49524" rIns="99048" bIns="49524"/>
          <a:lstStyle/>
          <a:p>
            <a:pPr eaLnBrk="1" hangingPunct="1"/>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幻灯片图像占位符 1"/>
          <p:cNvSpPr>
            <a:spLocks noGrp="1" noRot="1" noChangeAspect="1" noChangeArrowheads="1" noTextEdit="1"/>
          </p:cNvSpPr>
          <p:nvPr>
            <p:ph type="sldImg" idx="4294967295"/>
          </p:nvPr>
        </p:nvSpPr>
        <p:spPr>
          <a:xfrm>
            <a:off x="139700" y="768350"/>
            <a:ext cx="6819900" cy="3836988"/>
          </a:xfrm>
          <a:ln>
            <a:miter lim="800000"/>
          </a:ln>
        </p:spPr>
      </p:sp>
      <p:sp>
        <p:nvSpPr>
          <p:cNvPr id="50179" name="文本占位符 2"/>
          <p:cNvSpPr>
            <a:spLocks noGrp="1" noChangeArrowheads="1"/>
          </p:cNvSpPr>
          <p:nvPr>
            <p:ph type="body" idx="4294967295"/>
          </p:nvPr>
        </p:nvSpPr>
        <p:spPr/>
        <p:txBody>
          <a:bodyPr lIns="99048" tIns="49524" rIns="99048" bIns="49524"/>
          <a:lstStyle/>
          <a:p>
            <a:pPr eaLnBrk="1" hangingPunct="1"/>
            <a:endParaRPr lang="zh-CN" alt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幻灯片图像占位符 1"/>
          <p:cNvSpPr>
            <a:spLocks noGrp="1" noRot="1" noChangeAspect="1" noChangeArrowheads="1" noTextEdit="1"/>
          </p:cNvSpPr>
          <p:nvPr>
            <p:ph type="sldImg"/>
          </p:nvPr>
        </p:nvSpPr>
        <p:spPr/>
      </p:sp>
      <p:sp>
        <p:nvSpPr>
          <p:cNvPr id="12291" name="备注占位符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292"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93056DF3-FD1E-49CF-A447-963BF52A77AE}" type="slidenum">
              <a:rPr lang="zh-CN" altLang="en-US"/>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幻灯片图像占位符 1"/>
          <p:cNvSpPr>
            <a:spLocks noGrp="1" noRot="1" noChangeAspect="1" noChangeArrowheads="1" noTextEdit="1"/>
          </p:cNvSpPr>
          <p:nvPr>
            <p:ph type="sldImg" idx="4294967295"/>
          </p:nvPr>
        </p:nvSpPr>
        <p:spPr>
          <a:xfrm>
            <a:off x="139700" y="768350"/>
            <a:ext cx="6819900" cy="3836988"/>
          </a:xfrm>
          <a:ln>
            <a:miter lim="800000"/>
          </a:ln>
        </p:spPr>
      </p:sp>
      <p:sp>
        <p:nvSpPr>
          <p:cNvPr id="72707" name="文本占位符 2"/>
          <p:cNvSpPr>
            <a:spLocks noGrp="1" noChangeArrowheads="1"/>
          </p:cNvSpPr>
          <p:nvPr>
            <p:ph type="body" idx="4294967295"/>
          </p:nvPr>
        </p:nvSpPr>
        <p:spPr/>
        <p:txBody>
          <a:bodyPr lIns="99048" tIns="49524" rIns="99048" bIns="49524"/>
          <a:lstStyle/>
          <a:p>
            <a:pPr eaLnBrk="1" hangingPunct="1"/>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幻灯片图像占位符 1"/>
          <p:cNvSpPr>
            <a:spLocks noGrp="1" noRot="1" noChangeAspect="1" noChangeArrowheads="1" noTextEdit="1"/>
          </p:cNvSpPr>
          <p:nvPr>
            <p:ph type="sldImg" idx="4294967295"/>
          </p:nvPr>
        </p:nvSpPr>
        <p:spPr>
          <a:xfrm>
            <a:off x="139700" y="768350"/>
            <a:ext cx="6819900" cy="3836988"/>
          </a:xfrm>
          <a:ln>
            <a:miter lim="800000"/>
          </a:ln>
        </p:spPr>
      </p:sp>
      <p:sp>
        <p:nvSpPr>
          <p:cNvPr id="74755" name="文本占位符 2"/>
          <p:cNvSpPr>
            <a:spLocks noGrp="1" noChangeArrowheads="1"/>
          </p:cNvSpPr>
          <p:nvPr>
            <p:ph type="body" idx="4294967295"/>
          </p:nvPr>
        </p:nvSpPr>
        <p:spPr/>
        <p:txBody>
          <a:bodyPr lIns="99048" tIns="49524" rIns="99048" bIns="49524"/>
          <a:lstStyle/>
          <a:p>
            <a:pPr eaLnBrk="1" hangingPunct="1"/>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幻灯片图像占位符 1"/>
          <p:cNvSpPr>
            <a:spLocks noGrp="1" noRot="1" noChangeAspect="1" noChangeArrowheads="1" noTextEdit="1"/>
          </p:cNvSpPr>
          <p:nvPr>
            <p:ph type="sldImg" idx="4294967295"/>
          </p:nvPr>
        </p:nvSpPr>
        <p:spPr>
          <a:xfrm>
            <a:off x="139700" y="768350"/>
            <a:ext cx="6819900" cy="3836988"/>
          </a:xfrm>
          <a:ln>
            <a:miter lim="800000"/>
          </a:ln>
        </p:spPr>
      </p:sp>
      <p:sp>
        <p:nvSpPr>
          <p:cNvPr id="76803" name="文本占位符 2"/>
          <p:cNvSpPr>
            <a:spLocks noGrp="1" noChangeArrowheads="1"/>
          </p:cNvSpPr>
          <p:nvPr>
            <p:ph type="body" idx="4294967295"/>
          </p:nvPr>
        </p:nvSpPr>
        <p:spPr/>
        <p:txBody>
          <a:bodyPr lIns="99048" tIns="49524" rIns="99048" bIns="49524"/>
          <a:lstStyle/>
          <a:p>
            <a:pPr eaLnBrk="1" hangingPunct="1"/>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幻灯片图像占位符 1"/>
          <p:cNvSpPr>
            <a:spLocks noGrp="1" noRot="1" noChangeAspect="1" noChangeArrowheads="1" noTextEdit="1"/>
          </p:cNvSpPr>
          <p:nvPr>
            <p:ph type="sldImg" idx="4294967295"/>
          </p:nvPr>
        </p:nvSpPr>
        <p:spPr>
          <a:xfrm>
            <a:off x="381000" y="685800"/>
            <a:ext cx="6096000" cy="3429000"/>
          </a:xfrm>
          <a:ln>
            <a:miter lim="800000"/>
          </a:ln>
        </p:spPr>
      </p:sp>
      <p:sp>
        <p:nvSpPr>
          <p:cNvPr id="80899" name="备注占位符 2"/>
          <p:cNvSpPr>
            <a:spLocks noGrp="1" noChangeArrowheads="1"/>
          </p:cNvSpPr>
          <p:nvPr>
            <p:ph type="body" idx="4294967295"/>
          </p:nvPr>
        </p:nvSpPr>
        <p:spPr/>
        <p:txBody>
          <a:bodyPr lIns="99048" tIns="49524" rIns="99048" bIns="49524"/>
          <a:lstStyle/>
          <a:p>
            <a:pPr eaLnBrk="1" hangingPunct="1"/>
            <a:endParaRPr lang="zh-CN" altLang="en-US"/>
          </a:p>
        </p:txBody>
      </p:sp>
      <p:sp>
        <p:nvSpPr>
          <p:cNvPr id="80900" name="灯片编号占位符 3"/>
          <p:cNvSpPr>
            <a:spLocks noGrp="1" noChangeArrowheads="1"/>
          </p:cNvSpPr>
          <p:nvPr>
            <p:ph type="sldNum" sz="quarter" idx="5"/>
          </p:nvPr>
        </p:nvSpPr>
        <p:spPr bwMode="auto">
          <a:xfrm>
            <a:off x="0" y="0"/>
            <a:ext cx="0" cy="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3D3D9A56-55AB-4683-9384-A92B9775AE64}" type="slidenum">
              <a:rPr lang="zh-CN" altLang="en-US">
                <a:solidFill>
                  <a:srgbClr val="000000"/>
                </a:solidFill>
              </a:rPr>
            </a:fld>
            <a:endParaRPr lang="zh-CN" altLang="en-US">
              <a:solidFill>
                <a:srgbClr val="000000"/>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幻灯片图像占位符 1"/>
          <p:cNvSpPr>
            <a:spLocks noGrp="1" noRot="1" noChangeAspect="1" noChangeArrowheads="1" noTextEdit="1"/>
          </p:cNvSpPr>
          <p:nvPr>
            <p:ph type="sldImg"/>
          </p:nvPr>
        </p:nvSpPr>
        <p:spPr/>
      </p:sp>
      <p:sp>
        <p:nvSpPr>
          <p:cNvPr id="14339" name="备注占位符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伺服电机有光电编码器；力传感器、视觉传感器；中央处理器；工程机器人液压；</a:t>
            </a:r>
            <a:endParaRPr lang="en-US" altLang="zh-CN" dirty="0"/>
          </a:p>
          <a:p>
            <a:endParaRPr lang="en-US" altLang="zh-CN" dirty="0"/>
          </a:p>
          <a:p>
            <a:r>
              <a:rPr lang="zh-CN" altLang="en-US" dirty="0"/>
              <a:t>控制是对关节的电机控制，电机、减速机、连杆构成的系统</a:t>
            </a:r>
            <a:endParaRPr lang="zh-CN" altLang="en-US" dirty="0"/>
          </a:p>
        </p:txBody>
      </p:sp>
      <p:sp>
        <p:nvSpPr>
          <p:cNvPr id="14340"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7F4203BC-3B29-4B5B-9979-F994F7C7571E}" type="slidenum">
              <a:rPr lang="zh-CN" altLang="en-US"/>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幻灯片图像占位符 1"/>
          <p:cNvSpPr>
            <a:spLocks noGrp="1" noRot="1" noChangeAspect="1" noChangeArrowheads="1" noTextEdit="1"/>
          </p:cNvSpPr>
          <p:nvPr>
            <p:ph type="sldImg"/>
          </p:nvPr>
        </p:nvSpPr>
        <p:spPr/>
      </p:sp>
      <p:sp>
        <p:nvSpPr>
          <p:cNvPr id="16387" name="备注占位符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特点：</a:t>
            </a:r>
            <a:r>
              <a:rPr lang="en-US" altLang="zh-CN" dirty="0"/>
              <a:t>1.</a:t>
            </a:r>
            <a:r>
              <a:rPr lang="zh-CN" altLang="en-US" dirty="0"/>
              <a:t>目标任务是关于机械臂末端在笛卡尔空间下的运动，但是能控制的是关节空间，关节角的变换，因此有一个转化，逆运动学的转化</a:t>
            </a:r>
            <a:r>
              <a:rPr lang="en-US" altLang="zh-CN" dirty="0"/>
              <a:t>2. </a:t>
            </a:r>
            <a:r>
              <a:rPr lang="zh-CN" altLang="en-US" dirty="0"/>
              <a:t>和机械特性（连杆）和电气特性（电机）</a:t>
            </a:r>
            <a:endParaRPr lang="en-US" altLang="zh-CN" dirty="0"/>
          </a:p>
          <a:p>
            <a:r>
              <a:rPr lang="zh-CN" altLang="en-US" dirty="0"/>
              <a:t>需要根据任务把笛卡尔坐标系下机械臂末端位姿转化为关节空间角度。需要用到正逆运动学、轨迹规划</a:t>
            </a:r>
            <a:endParaRPr lang="en-US" altLang="zh-CN" dirty="0"/>
          </a:p>
          <a:p>
            <a:endParaRPr lang="en-US" altLang="zh-CN" dirty="0"/>
          </a:p>
          <a:p>
            <a:endParaRPr lang="zh-CN" altLang="en-US" dirty="0"/>
          </a:p>
        </p:txBody>
      </p:sp>
      <p:sp>
        <p:nvSpPr>
          <p:cNvPr id="16388"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buFont typeface="Arial" panose="020B0604020202020204" pitchFamily="34" charset="0"/>
              <a:buNone/>
            </a:pPr>
            <a:fld id="{B6F2ED7E-AC8F-47FD-8D65-8AC8B8B97F4C}" type="slidenum">
              <a:rPr lang="zh-CN" altLang="en-US">
                <a:solidFill>
                  <a:srgbClr val="000000"/>
                </a:solidFill>
                <a:latin typeface="Tahoma" panose="020B0604030504040204" pitchFamily="2" charset="0"/>
              </a:rPr>
            </a:fld>
            <a:endParaRPr lang="zh-CN" altLang="en-US">
              <a:solidFill>
                <a:srgbClr val="000000"/>
              </a:solidFill>
              <a:latin typeface="Tahoma" panose="020B0604030504040204" pitchFamily="2"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幻灯片图像占位符 1"/>
          <p:cNvSpPr>
            <a:spLocks noGrp="1" noRot="1" noChangeAspect="1" noChangeArrowheads="1" noTextEdit="1"/>
          </p:cNvSpPr>
          <p:nvPr>
            <p:ph type="sldImg"/>
          </p:nvPr>
        </p:nvSpPr>
        <p:spPr/>
      </p:sp>
      <p:sp>
        <p:nvSpPr>
          <p:cNvPr id="18435" name="备注占位符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p>
        </p:txBody>
      </p:sp>
      <p:sp>
        <p:nvSpPr>
          <p:cNvPr id="18436"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buFont typeface="Arial" panose="020B0604020202020204" pitchFamily="34" charset="0"/>
              <a:buNone/>
            </a:pPr>
            <a:fld id="{581E69AD-88C5-4C08-881A-3B0851DC8D81}" type="slidenum">
              <a:rPr lang="zh-CN" altLang="en-US">
                <a:solidFill>
                  <a:srgbClr val="000000"/>
                </a:solidFill>
                <a:latin typeface="Tahoma" panose="020B0604030504040204" pitchFamily="2" charset="0"/>
              </a:rPr>
            </a:fld>
            <a:endParaRPr lang="zh-CN" altLang="en-US">
              <a:solidFill>
                <a:srgbClr val="000000"/>
              </a:solidFill>
              <a:latin typeface="Tahoma" panose="020B0604030504040204" pitchFamily="2"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幻灯片图像占位符 1"/>
          <p:cNvSpPr>
            <a:spLocks noGrp="1" noRot="1" noChangeAspect="1" noChangeArrowheads="1" noTextEdit="1"/>
          </p:cNvSpPr>
          <p:nvPr>
            <p:ph type="sldImg"/>
          </p:nvPr>
        </p:nvSpPr>
        <p:spPr/>
      </p:sp>
      <p:sp>
        <p:nvSpPr>
          <p:cNvPr id="22531" name="备注占位符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p>
        </p:txBody>
      </p:sp>
      <p:sp>
        <p:nvSpPr>
          <p:cNvPr id="22532"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buFont typeface="Arial" panose="020B0604020202020204" pitchFamily="34" charset="0"/>
              <a:buNone/>
            </a:pPr>
            <a:fld id="{EAEE3B61-42DD-455E-9A5F-E605C09AA32F}" type="slidenum">
              <a:rPr lang="zh-CN" altLang="en-US">
                <a:solidFill>
                  <a:srgbClr val="000000"/>
                </a:solidFill>
                <a:latin typeface="Tahoma" panose="020B0604030504040204" pitchFamily="2" charset="0"/>
              </a:rPr>
            </a:fld>
            <a:endParaRPr lang="zh-CN" altLang="en-US">
              <a:solidFill>
                <a:srgbClr val="000000"/>
              </a:solidFill>
              <a:latin typeface="Tahoma" panose="020B0604030504040204" pitchFamily="2"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幻灯片图像占位符 1"/>
          <p:cNvSpPr>
            <a:spLocks noGrp="1" noRot="1" noChangeAspect="1" noChangeArrowheads="1" noTextEdit="1"/>
          </p:cNvSpPr>
          <p:nvPr>
            <p:ph type="sldImg" idx="4294967295"/>
          </p:nvPr>
        </p:nvSpPr>
        <p:spPr>
          <a:xfrm>
            <a:off x="139700" y="768350"/>
            <a:ext cx="6819900" cy="3836988"/>
          </a:xfrm>
          <a:ln>
            <a:miter lim="800000"/>
          </a:ln>
        </p:spPr>
      </p:sp>
      <p:sp>
        <p:nvSpPr>
          <p:cNvPr id="54275" name="文本占位符 2"/>
          <p:cNvSpPr>
            <a:spLocks noGrp="1" noChangeArrowheads="1"/>
          </p:cNvSpPr>
          <p:nvPr>
            <p:ph type="body" idx="4294967295"/>
          </p:nvPr>
        </p:nvSpPr>
        <p:spPr/>
        <p:txBody>
          <a:bodyPr lIns="99048" tIns="49524" rIns="99048" bIns="49524"/>
          <a:lstStyle/>
          <a:p>
            <a:pPr eaLnBrk="1" hangingPunct="1"/>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幻灯片图像占位符 1"/>
          <p:cNvSpPr>
            <a:spLocks noGrp="1" noRot="1" noChangeAspect="1" noChangeArrowheads="1" noTextEdit="1"/>
          </p:cNvSpPr>
          <p:nvPr>
            <p:ph type="sldImg"/>
          </p:nvPr>
        </p:nvSpPr>
        <p:spPr/>
      </p:sp>
      <p:sp>
        <p:nvSpPr>
          <p:cNvPr id="26627" name="备注占位符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a:p>
        </p:txBody>
      </p:sp>
      <p:sp>
        <p:nvSpPr>
          <p:cNvPr id="26628"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8CF9D014-2891-4ED4-A477-235528AB935C}" type="slidenum">
              <a:rPr lang="zh-CN" altLang="en-US"/>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4500"/>
            </a:lvl1pPr>
          </a:lstStyle>
          <a:p>
            <a:r>
              <a:rPr lang="zh-CN" altLang="en-US" noProof="1"/>
              <a:t>单击此处编辑母版标题样式</a:t>
            </a:r>
            <a:endParaRPr lang="zh-CN" altLang="en-US" noProof="1"/>
          </a:p>
        </p:txBody>
      </p:sp>
      <p:sp>
        <p:nvSpPr>
          <p:cNvPr id="3" name="副标题 2"/>
          <p:cNvSpPr>
            <a:spLocks noGrp="1"/>
          </p:cNvSpPr>
          <p:nvPr>
            <p:ph type="subTitle" idx="1"/>
          </p:nvPr>
        </p:nvSpPr>
        <p:spPr>
          <a:xfrm>
            <a:off x="1524000" y="3602038"/>
            <a:ext cx="9144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noProof="1"/>
              <a:t>单击此处编辑母版副标题样式</a:t>
            </a:r>
            <a:endParaRPr lang="zh-CN" altLang="en-US" noProof="1"/>
          </a:p>
        </p:txBody>
      </p:sp>
      <p:sp>
        <p:nvSpPr>
          <p:cNvPr id="4" name="日期占位符 1027"/>
          <p:cNvSpPr>
            <a:spLocks noGrp="1"/>
          </p:cNvSpPr>
          <p:nvPr>
            <p:ph type="dt" sz="half" idx="10"/>
          </p:nvPr>
        </p:nvSpPr>
        <p:spPr/>
        <p:txBody>
          <a:bodyPr/>
          <a:lstStyle>
            <a:lvl1pPr>
              <a:defRPr/>
            </a:lvl1pPr>
          </a:lstStyle>
          <a:p>
            <a:pPr>
              <a:defRPr/>
            </a:pPr>
            <a:endParaRPr lang="zh-CN" altLang="en-US"/>
          </a:p>
        </p:txBody>
      </p:sp>
      <p:sp>
        <p:nvSpPr>
          <p:cNvPr id="5" name="页脚占位符 1028"/>
          <p:cNvSpPr>
            <a:spLocks noGrp="1"/>
          </p:cNvSpPr>
          <p:nvPr>
            <p:ph type="ftr" sz="quarter" idx="11"/>
          </p:nvPr>
        </p:nvSpPr>
        <p:spPr/>
        <p:txBody>
          <a:bodyPr/>
          <a:lstStyle>
            <a:lvl1pPr>
              <a:defRPr/>
            </a:lvl1pPr>
          </a:lstStyle>
          <a:p>
            <a:pPr>
              <a:defRPr/>
            </a:pPr>
            <a:endParaRPr lang="zh-CN" altLang="en-US"/>
          </a:p>
        </p:txBody>
      </p:sp>
      <p:sp>
        <p:nvSpPr>
          <p:cNvPr id="6" name="灯片编号占位符 1029"/>
          <p:cNvSpPr>
            <a:spLocks noGrp="1"/>
          </p:cNvSpPr>
          <p:nvPr>
            <p:ph type="sldNum" sz="quarter" idx="12"/>
          </p:nvPr>
        </p:nvSpPr>
        <p:spPr/>
        <p:txBody>
          <a:bodyPr/>
          <a:lstStyle>
            <a:lvl1pPr>
              <a:defRPr/>
            </a:lvl1pPr>
          </a:lstStyle>
          <a:p>
            <a:fld id="{F10D7959-A21C-4097-B6B9-A9B81227D960}" type="slidenum">
              <a:rPr lang="en-US" altLang="en-US"/>
            </a:fld>
            <a:endParaRPr lang="en-US"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endParaRPr lang="zh-CN" altLang="en-US" noProof="1"/>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4" name="日期占位符 1027"/>
          <p:cNvSpPr>
            <a:spLocks noGrp="1"/>
          </p:cNvSpPr>
          <p:nvPr>
            <p:ph type="dt" sz="half" idx="10"/>
          </p:nvPr>
        </p:nvSpPr>
        <p:spPr/>
        <p:txBody>
          <a:bodyPr/>
          <a:lstStyle>
            <a:lvl1pPr>
              <a:defRPr/>
            </a:lvl1pPr>
          </a:lstStyle>
          <a:p>
            <a:pPr>
              <a:defRPr/>
            </a:pPr>
            <a:endParaRPr lang="zh-CN" altLang="en-US"/>
          </a:p>
        </p:txBody>
      </p:sp>
      <p:sp>
        <p:nvSpPr>
          <p:cNvPr id="5" name="页脚占位符 1028"/>
          <p:cNvSpPr>
            <a:spLocks noGrp="1"/>
          </p:cNvSpPr>
          <p:nvPr>
            <p:ph type="ftr" sz="quarter" idx="11"/>
          </p:nvPr>
        </p:nvSpPr>
        <p:spPr/>
        <p:txBody>
          <a:bodyPr/>
          <a:lstStyle>
            <a:lvl1pPr>
              <a:defRPr/>
            </a:lvl1pPr>
          </a:lstStyle>
          <a:p>
            <a:pPr>
              <a:defRPr/>
            </a:pPr>
            <a:endParaRPr lang="zh-CN" altLang="en-US"/>
          </a:p>
        </p:txBody>
      </p:sp>
      <p:sp>
        <p:nvSpPr>
          <p:cNvPr id="6" name="灯片编号占位符 1029"/>
          <p:cNvSpPr>
            <a:spLocks noGrp="1"/>
          </p:cNvSpPr>
          <p:nvPr>
            <p:ph type="sldNum" sz="quarter" idx="12"/>
          </p:nvPr>
        </p:nvSpPr>
        <p:spPr/>
        <p:txBody>
          <a:bodyPr/>
          <a:lstStyle>
            <a:lvl1pPr>
              <a:defRPr/>
            </a:lvl1pPr>
          </a:lstStyle>
          <a:p>
            <a:fld id="{FF290DD7-1073-48A6-B384-CE6ABBFCB95D}" type="slidenum">
              <a:rPr lang="en-US" altLang="en-US"/>
            </a:fld>
            <a:endParaRPr lang="en-US"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8"/>
            <a:ext cx="2743200" cy="5851525"/>
          </a:xfrm>
        </p:spPr>
        <p:txBody>
          <a:bodyPr vert="eaVert"/>
          <a:lstStyle/>
          <a:p>
            <a:r>
              <a:rPr lang="zh-CN" altLang="en-US" noProof="1"/>
              <a:t>单击此处编辑母版标题样式</a:t>
            </a:r>
            <a:endParaRPr lang="zh-CN" altLang="en-US" noProof="1"/>
          </a:p>
        </p:txBody>
      </p:sp>
      <p:sp>
        <p:nvSpPr>
          <p:cNvPr id="3" name="竖排文字占位符 2"/>
          <p:cNvSpPr>
            <a:spLocks noGrp="1"/>
          </p:cNvSpPr>
          <p:nvPr>
            <p:ph type="body" orient="vert" idx="1"/>
          </p:nvPr>
        </p:nvSpPr>
        <p:spPr>
          <a:xfrm>
            <a:off x="609600" y="274638"/>
            <a:ext cx="8070573" cy="5851525"/>
          </a:xfrm>
        </p:spPr>
        <p:txBody>
          <a:bodyPr vert="eaVert"/>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4" name="日期占位符 1027"/>
          <p:cNvSpPr>
            <a:spLocks noGrp="1"/>
          </p:cNvSpPr>
          <p:nvPr>
            <p:ph type="dt" sz="half" idx="10"/>
          </p:nvPr>
        </p:nvSpPr>
        <p:spPr/>
        <p:txBody>
          <a:bodyPr/>
          <a:lstStyle>
            <a:lvl1pPr>
              <a:defRPr/>
            </a:lvl1pPr>
          </a:lstStyle>
          <a:p>
            <a:pPr>
              <a:defRPr/>
            </a:pPr>
            <a:endParaRPr lang="zh-CN" altLang="en-US"/>
          </a:p>
        </p:txBody>
      </p:sp>
      <p:sp>
        <p:nvSpPr>
          <p:cNvPr id="5" name="页脚占位符 1028"/>
          <p:cNvSpPr>
            <a:spLocks noGrp="1"/>
          </p:cNvSpPr>
          <p:nvPr>
            <p:ph type="ftr" sz="quarter" idx="11"/>
          </p:nvPr>
        </p:nvSpPr>
        <p:spPr/>
        <p:txBody>
          <a:bodyPr/>
          <a:lstStyle>
            <a:lvl1pPr>
              <a:defRPr/>
            </a:lvl1pPr>
          </a:lstStyle>
          <a:p>
            <a:pPr>
              <a:defRPr/>
            </a:pPr>
            <a:endParaRPr lang="zh-CN" altLang="en-US"/>
          </a:p>
        </p:txBody>
      </p:sp>
      <p:sp>
        <p:nvSpPr>
          <p:cNvPr id="6" name="灯片编号占位符 1029"/>
          <p:cNvSpPr>
            <a:spLocks noGrp="1"/>
          </p:cNvSpPr>
          <p:nvPr>
            <p:ph type="sldNum" sz="quarter" idx="12"/>
          </p:nvPr>
        </p:nvSpPr>
        <p:spPr/>
        <p:txBody>
          <a:bodyPr/>
          <a:lstStyle>
            <a:lvl1pPr>
              <a:defRPr/>
            </a:lvl1pPr>
          </a:lstStyle>
          <a:p>
            <a:fld id="{16C3E75C-AAF1-458A-AE86-68BCC5C677B9}" type="slidenum">
              <a:rPr lang="en-US" altLang="en-US"/>
            </a:fld>
            <a:endParaRPr lang="en-US"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609600" y="274638"/>
            <a:ext cx="10972800" cy="5851525"/>
          </a:xfrm>
        </p:spPr>
        <p:txBody>
          <a:bodyPr/>
          <a:lstStyle/>
          <a:p>
            <a:pPr lvl="0"/>
            <a:r>
              <a:rPr lang="zh-CN" altLang="en-US" noProof="1"/>
              <a:t>单击此处编辑母版文本样式</a:t>
            </a:r>
            <a:endParaRPr lang="zh-CN" altLang="en-US" noProof="1"/>
          </a:p>
          <a:p>
            <a:pPr lvl="1"/>
            <a:r>
              <a:rPr lang="zh-CN" altLang="en-US" noProof="1"/>
              <a:t>二级</a:t>
            </a:r>
            <a:endParaRPr lang="zh-CN" altLang="en-US" noProof="1"/>
          </a:p>
          <a:p>
            <a:pPr lvl="2"/>
            <a:r>
              <a:rPr lang="zh-CN" altLang="en-US" noProof="1"/>
              <a:t>三级</a:t>
            </a:r>
            <a:endParaRPr lang="zh-CN" altLang="en-US" noProof="1"/>
          </a:p>
          <a:p>
            <a:pPr lvl="3"/>
            <a:r>
              <a:rPr lang="zh-CN" altLang="en-US" noProof="1"/>
              <a:t>四级</a:t>
            </a:r>
            <a:endParaRPr lang="zh-CN" altLang="en-US" noProof="1"/>
          </a:p>
          <a:p>
            <a:pPr lvl="4"/>
            <a:r>
              <a:rPr lang="zh-CN" altLang="en-US" noProof="1"/>
              <a:t>五级</a:t>
            </a:r>
            <a:endParaRPr lang="zh-CN" altLang="en-US" noProof="1"/>
          </a:p>
        </p:txBody>
      </p:sp>
      <p:sp>
        <p:nvSpPr>
          <p:cNvPr id="3" name="Rectangle 4"/>
          <p:cNvSpPr>
            <a:spLocks noGrp="1" noChangeArrowheads="1"/>
          </p:cNvSpPr>
          <p:nvPr>
            <p:ph type="dt" sz="half" idx="10"/>
          </p:nvPr>
        </p:nvSpPr>
        <p:spPr/>
        <p:txBody>
          <a:bodyPr/>
          <a:lstStyle>
            <a:lvl1pPr>
              <a:defRPr noProof="0">
                <a:latin typeface="Times New Roman" panose="02020603050405020304" pitchFamily="18" charset="0"/>
              </a:defRPr>
            </a:lvl1pPr>
          </a:lstStyle>
          <a:p>
            <a:pPr>
              <a:defRPr/>
            </a:pPr>
            <a:endParaRPr lang="en-US" altLang="zh-CN"/>
          </a:p>
        </p:txBody>
      </p:sp>
      <p:sp>
        <p:nvSpPr>
          <p:cNvPr id="4" name="Rectangle 5"/>
          <p:cNvSpPr>
            <a:spLocks noGrp="1" noChangeArrowheads="1"/>
          </p:cNvSpPr>
          <p:nvPr>
            <p:ph type="ftr" sz="quarter" idx="11"/>
          </p:nvPr>
        </p:nvSpPr>
        <p:spPr/>
        <p:txBody>
          <a:bodyPr/>
          <a:lstStyle>
            <a:lvl1pPr>
              <a:defRPr noProof="0">
                <a:latin typeface="Times New Roman" panose="02020603050405020304" pitchFamily="18" charset="0"/>
              </a:defRPr>
            </a:lvl1pPr>
          </a:lstStyle>
          <a:p>
            <a:pPr>
              <a:defRPr/>
            </a:pPr>
            <a:endParaRPr lang="en-US" altLang="zh-CN"/>
          </a:p>
        </p:txBody>
      </p:sp>
      <p:sp>
        <p:nvSpPr>
          <p:cNvPr id="5" name="灯片编号占位符 2"/>
          <p:cNvSpPr>
            <a:spLocks noGrp="1"/>
          </p:cNvSpPr>
          <p:nvPr>
            <p:ph type="sldNum" sz="quarter" idx="12"/>
          </p:nvPr>
        </p:nvSpPr>
        <p:spPr/>
        <p:txBody>
          <a:bodyPr/>
          <a:lstStyle>
            <a:lvl1pPr>
              <a:defRPr/>
            </a:lvl1pPr>
          </a:lstStyle>
          <a:p>
            <a:fld id="{4AD5FC45-9766-4580-A38C-6E61214D97DA}" type="slidenum">
              <a:rPr lang="en-US" altLang="en-US"/>
            </a:fld>
            <a:endParaRPr lang="en-US"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fourObj">
  <p:cSld name="标题和四项内容">
    <p:spTree>
      <p:nvGrpSpPr>
        <p:cNvPr id="1" name=""/>
        <p:cNvGrpSpPr/>
        <p:nvPr/>
      </p:nvGrpSpPr>
      <p:grpSpPr>
        <a:xfrm>
          <a:off x="0" y="0"/>
          <a:ext cx="0" cy="0"/>
          <a:chOff x="0" y="0"/>
          <a:chExt cx="0" cy="0"/>
        </a:xfrm>
      </p:grpSpPr>
      <p:sp>
        <p:nvSpPr>
          <p:cNvPr id="2" name="标题 1"/>
          <p:cNvSpPr>
            <a:spLocks noGrp="1"/>
          </p:cNvSpPr>
          <p:nvPr>
            <p:ph type="title" sz="quarter"/>
          </p:nvPr>
        </p:nvSpPr>
        <p:spPr>
          <a:xfrm>
            <a:off x="609600" y="274638"/>
            <a:ext cx="10972800" cy="1143000"/>
          </a:xfrm>
        </p:spPr>
        <p:txBody>
          <a:bodyPr/>
          <a:lstStyle/>
          <a:p>
            <a:r>
              <a:rPr lang="zh-CN" altLang="en-US" noProof="1"/>
              <a:t>单击此处编辑母版标题样式</a:t>
            </a:r>
            <a:endParaRPr lang="zh-CN" altLang="en-US" noProof="1"/>
          </a:p>
        </p:txBody>
      </p:sp>
      <p:sp>
        <p:nvSpPr>
          <p:cNvPr id="3" name="内容占位符 2"/>
          <p:cNvSpPr>
            <a:spLocks noGrp="1"/>
          </p:cNvSpPr>
          <p:nvPr>
            <p:ph sz="quarter" idx="1"/>
          </p:nvPr>
        </p:nvSpPr>
        <p:spPr>
          <a:xfrm>
            <a:off x="609600" y="1600200"/>
            <a:ext cx="5384800" cy="2185988"/>
          </a:xfrm>
        </p:spPr>
        <p:txBody>
          <a:bodyPr/>
          <a:lstStyle/>
          <a:p>
            <a:pPr lvl="0"/>
            <a:r>
              <a:rPr lang="zh-CN" altLang="en-US" noProof="1"/>
              <a:t>单击此处编辑母版文本样式</a:t>
            </a:r>
            <a:endParaRPr lang="zh-CN" altLang="en-US" noProof="1"/>
          </a:p>
          <a:p>
            <a:pPr lvl="1"/>
            <a:r>
              <a:rPr lang="zh-CN" altLang="en-US" noProof="1"/>
              <a:t>二级</a:t>
            </a:r>
            <a:endParaRPr lang="zh-CN" altLang="en-US" noProof="1"/>
          </a:p>
          <a:p>
            <a:pPr lvl="2"/>
            <a:r>
              <a:rPr lang="zh-CN" altLang="en-US" noProof="1"/>
              <a:t>三级</a:t>
            </a:r>
            <a:endParaRPr lang="zh-CN" altLang="en-US" noProof="1"/>
          </a:p>
          <a:p>
            <a:pPr lvl="3"/>
            <a:r>
              <a:rPr lang="zh-CN" altLang="en-US" noProof="1"/>
              <a:t>四级</a:t>
            </a:r>
            <a:endParaRPr lang="zh-CN" altLang="en-US" noProof="1"/>
          </a:p>
          <a:p>
            <a:pPr lvl="4"/>
            <a:r>
              <a:rPr lang="zh-CN" altLang="en-US" noProof="1"/>
              <a:t>五级</a:t>
            </a:r>
            <a:endParaRPr lang="zh-CN" altLang="en-US" noProof="1"/>
          </a:p>
        </p:txBody>
      </p:sp>
      <p:sp>
        <p:nvSpPr>
          <p:cNvPr id="4" name="内容占位符 3"/>
          <p:cNvSpPr>
            <a:spLocks noGrp="1"/>
          </p:cNvSpPr>
          <p:nvPr>
            <p:ph sz="quarter" idx="2"/>
          </p:nvPr>
        </p:nvSpPr>
        <p:spPr>
          <a:xfrm>
            <a:off x="6197600" y="1600200"/>
            <a:ext cx="5384800" cy="2185988"/>
          </a:xfrm>
        </p:spPr>
        <p:txBody>
          <a:bodyPr/>
          <a:lstStyle/>
          <a:p>
            <a:pPr lvl="0"/>
            <a:r>
              <a:rPr lang="zh-CN" altLang="en-US" noProof="1"/>
              <a:t>单击此处编辑母版文本样式</a:t>
            </a:r>
            <a:endParaRPr lang="zh-CN" altLang="en-US" noProof="1"/>
          </a:p>
          <a:p>
            <a:pPr lvl="1"/>
            <a:r>
              <a:rPr lang="zh-CN" altLang="en-US" noProof="1"/>
              <a:t>二级</a:t>
            </a:r>
            <a:endParaRPr lang="zh-CN" altLang="en-US" noProof="1"/>
          </a:p>
          <a:p>
            <a:pPr lvl="2"/>
            <a:r>
              <a:rPr lang="zh-CN" altLang="en-US" noProof="1"/>
              <a:t>三级</a:t>
            </a:r>
            <a:endParaRPr lang="zh-CN" altLang="en-US" noProof="1"/>
          </a:p>
          <a:p>
            <a:pPr lvl="3"/>
            <a:r>
              <a:rPr lang="zh-CN" altLang="en-US" noProof="1"/>
              <a:t>四级</a:t>
            </a:r>
            <a:endParaRPr lang="zh-CN" altLang="en-US" noProof="1"/>
          </a:p>
          <a:p>
            <a:pPr lvl="4"/>
            <a:r>
              <a:rPr lang="zh-CN" altLang="en-US" noProof="1"/>
              <a:t>五级</a:t>
            </a:r>
            <a:endParaRPr lang="zh-CN" altLang="en-US" noProof="1"/>
          </a:p>
        </p:txBody>
      </p:sp>
      <p:sp>
        <p:nvSpPr>
          <p:cNvPr id="5" name="内容占位符 4"/>
          <p:cNvSpPr>
            <a:spLocks noGrp="1"/>
          </p:cNvSpPr>
          <p:nvPr>
            <p:ph sz="quarter" idx="3"/>
          </p:nvPr>
        </p:nvSpPr>
        <p:spPr>
          <a:xfrm>
            <a:off x="609600" y="3938588"/>
            <a:ext cx="5384800" cy="2187575"/>
          </a:xfrm>
        </p:spPr>
        <p:txBody>
          <a:bodyPr/>
          <a:lstStyle/>
          <a:p>
            <a:pPr lvl="0"/>
            <a:r>
              <a:rPr lang="zh-CN" altLang="en-US" noProof="1"/>
              <a:t>单击此处编辑母版文本样式</a:t>
            </a:r>
            <a:endParaRPr lang="zh-CN" altLang="en-US" noProof="1"/>
          </a:p>
          <a:p>
            <a:pPr lvl="1"/>
            <a:r>
              <a:rPr lang="zh-CN" altLang="en-US" noProof="1"/>
              <a:t>二级</a:t>
            </a:r>
            <a:endParaRPr lang="zh-CN" altLang="en-US" noProof="1"/>
          </a:p>
          <a:p>
            <a:pPr lvl="2"/>
            <a:r>
              <a:rPr lang="zh-CN" altLang="en-US" noProof="1"/>
              <a:t>三级</a:t>
            </a:r>
            <a:endParaRPr lang="zh-CN" altLang="en-US" noProof="1"/>
          </a:p>
          <a:p>
            <a:pPr lvl="3"/>
            <a:r>
              <a:rPr lang="zh-CN" altLang="en-US" noProof="1"/>
              <a:t>四级</a:t>
            </a:r>
            <a:endParaRPr lang="zh-CN" altLang="en-US" noProof="1"/>
          </a:p>
          <a:p>
            <a:pPr lvl="4"/>
            <a:r>
              <a:rPr lang="zh-CN" altLang="en-US" noProof="1"/>
              <a:t>五级</a:t>
            </a:r>
            <a:endParaRPr lang="zh-CN" altLang="en-US" noProof="1"/>
          </a:p>
        </p:txBody>
      </p:sp>
      <p:sp>
        <p:nvSpPr>
          <p:cNvPr id="6" name="内容占位符 5"/>
          <p:cNvSpPr>
            <a:spLocks noGrp="1"/>
          </p:cNvSpPr>
          <p:nvPr>
            <p:ph sz="quarter" idx="4"/>
          </p:nvPr>
        </p:nvSpPr>
        <p:spPr>
          <a:xfrm>
            <a:off x="6197600" y="3938588"/>
            <a:ext cx="5384800" cy="2187575"/>
          </a:xfrm>
        </p:spPr>
        <p:txBody>
          <a:bodyPr/>
          <a:lstStyle/>
          <a:p>
            <a:pPr lvl="0"/>
            <a:r>
              <a:rPr lang="zh-CN" altLang="en-US" noProof="1"/>
              <a:t>单击此处编辑母版文本样式</a:t>
            </a:r>
            <a:endParaRPr lang="zh-CN" altLang="en-US" noProof="1"/>
          </a:p>
          <a:p>
            <a:pPr lvl="1"/>
            <a:r>
              <a:rPr lang="zh-CN" altLang="en-US" noProof="1"/>
              <a:t>二级</a:t>
            </a:r>
            <a:endParaRPr lang="zh-CN" altLang="en-US" noProof="1"/>
          </a:p>
          <a:p>
            <a:pPr lvl="2"/>
            <a:r>
              <a:rPr lang="zh-CN" altLang="en-US" noProof="1"/>
              <a:t>三级</a:t>
            </a:r>
            <a:endParaRPr lang="zh-CN" altLang="en-US" noProof="1"/>
          </a:p>
          <a:p>
            <a:pPr lvl="3"/>
            <a:r>
              <a:rPr lang="zh-CN" altLang="en-US" noProof="1"/>
              <a:t>四级</a:t>
            </a:r>
            <a:endParaRPr lang="zh-CN" altLang="en-US" noProof="1"/>
          </a:p>
          <a:p>
            <a:pPr lvl="4"/>
            <a:r>
              <a:rPr lang="zh-CN" altLang="en-US" noProof="1"/>
              <a:t>五级</a:t>
            </a:r>
            <a:endParaRPr lang="zh-CN" altLang="en-US" noProof="1"/>
          </a:p>
        </p:txBody>
      </p:sp>
      <p:sp>
        <p:nvSpPr>
          <p:cNvPr id="7" name="Rectangle 4"/>
          <p:cNvSpPr>
            <a:spLocks noGrp="1" noChangeArrowheads="1"/>
          </p:cNvSpPr>
          <p:nvPr>
            <p:ph type="dt" sz="half" idx="10"/>
          </p:nvPr>
        </p:nvSpPr>
        <p:spPr/>
        <p:txBody>
          <a:bodyPr/>
          <a:lstStyle>
            <a:lvl1pPr>
              <a:defRPr noProof="0">
                <a:latin typeface="Times New Roman" panose="02020603050405020304" pitchFamily="18" charset="0"/>
              </a:defRPr>
            </a:lvl1pPr>
          </a:lstStyle>
          <a:p>
            <a:pPr>
              <a:defRPr/>
            </a:pPr>
            <a:endParaRPr lang="en-US" altLang="zh-CN"/>
          </a:p>
        </p:txBody>
      </p:sp>
      <p:sp>
        <p:nvSpPr>
          <p:cNvPr id="8" name="Rectangle 5"/>
          <p:cNvSpPr>
            <a:spLocks noGrp="1" noChangeArrowheads="1"/>
          </p:cNvSpPr>
          <p:nvPr>
            <p:ph type="ftr" sz="quarter" idx="11"/>
          </p:nvPr>
        </p:nvSpPr>
        <p:spPr/>
        <p:txBody>
          <a:bodyPr/>
          <a:lstStyle>
            <a:lvl1pPr>
              <a:defRPr noProof="0">
                <a:latin typeface="Times New Roman" panose="02020603050405020304" pitchFamily="18" charset="0"/>
              </a:defRPr>
            </a:lvl1pPr>
          </a:lstStyle>
          <a:p>
            <a:pPr>
              <a:defRPr/>
            </a:pPr>
            <a:endParaRPr lang="en-US" altLang="zh-CN"/>
          </a:p>
        </p:txBody>
      </p:sp>
      <p:sp>
        <p:nvSpPr>
          <p:cNvPr id="9" name="灯片编号占位符 8"/>
          <p:cNvSpPr>
            <a:spLocks noGrp="1"/>
          </p:cNvSpPr>
          <p:nvPr>
            <p:ph type="sldNum" sz="quarter" idx="12"/>
          </p:nvPr>
        </p:nvSpPr>
        <p:spPr/>
        <p:txBody>
          <a:bodyPr/>
          <a:lstStyle>
            <a:lvl1pPr>
              <a:defRPr/>
            </a:lvl1pPr>
          </a:lstStyle>
          <a:p>
            <a:fld id="{C7FE9A4C-29BB-4363-BBD8-C90C4D402742}" type="slidenum">
              <a:rPr lang="en-US" altLang="en-US"/>
            </a:fld>
            <a:endParaRPr lang="en-US"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4500"/>
            </a:lvl1pPr>
          </a:lstStyle>
          <a:p>
            <a:r>
              <a:rPr lang="zh-CN" altLang="en-US" dirty="0"/>
              <a:t>单击此处编辑母版标题样式</a:t>
            </a:r>
            <a:endParaRPr lang="zh-CN" altLang="en-US" dirty="0"/>
          </a:p>
        </p:txBody>
      </p:sp>
      <p:sp>
        <p:nvSpPr>
          <p:cNvPr id="3" name="副标题 2"/>
          <p:cNvSpPr>
            <a:spLocks noGrp="1"/>
          </p:cNvSpPr>
          <p:nvPr>
            <p:ph type="subTitle" idx="1"/>
          </p:nvPr>
        </p:nvSpPr>
        <p:spPr>
          <a:xfrm>
            <a:off x="1524000" y="3602038"/>
            <a:ext cx="9144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dirty="0"/>
              <a:t>单击此处编辑母版副标题样式</a:t>
            </a:r>
            <a:endParaRPr lang="zh-CN" altLang="en-US" dirty="0"/>
          </a:p>
        </p:txBody>
      </p:sp>
      <p:sp>
        <p:nvSpPr>
          <p:cNvPr id="4" name="日期占位符 3"/>
          <p:cNvSpPr>
            <a:spLocks noGrp="1"/>
          </p:cNvSpPr>
          <p:nvPr>
            <p:ph type="dt" sz="half" idx="10"/>
          </p:nvPr>
        </p:nvSpPr>
        <p:spPr/>
        <p:txBody>
          <a:bodyPr/>
          <a:lstStyle/>
          <a:p>
            <a:pPr lvl="0"/>
          </a:p>
        </p:txBody>
      </p:sp>
      <p:sp>
        <p:nvSpPr>
          <p:cNvPr id="5" name="页脚占位符 4"/>
          <p:cNvSpPr>
            <a:spLocks noGrp="1"/>
          </p:cNvSpPr>
          <p:nvPr>
            <p:ph type="ftr" sz="quarter" idx="11"/>
          </p:nvPr>
        </p:nvSpPr>
        <p:spPr/>
        <p:txBody>
          <a:bodyPr/>
          <a:lstStyle/>
          <a:p>
            <a:pPr lvl="0"/>
            <a:r>
              <a:rPr lang="zh-CN" altLang="en-US"/>
              <a:t>机器人控制</a:t>
            </a:r>
            <a:r>
              <a:rPr lang="en-US" altLang="zh-CN"/>
              <a:t>—</a:t>
            </a:r>
            <a:r>
              <a:rPr lang="zh-CN" altLang="en-US"/>
              <a:t>运动学</a:t>
            </a:r>
            <a:r>
              <a:rPr lang="en-US" altLang="zh-CN"/>
              <a:t>.</a:t>
            </a:r>
            <a:r>
              <a:rPr lang="zh-CN" altLang="en-US"/>
              <a:t>控制器设计</a:t>
            </a:r>
            <a:r>
              <a:rPr lang="en-US" altLang="zh-CN"/>
              <a:t>.</a:t>
            </a:r>
            <a:r>
              <a:rPr lang="zh-CN" altLang="en-US"/>
              <a:t>人机交互与应用实例</a:t>
            </a:r>
            <a:endParaRPr lang="zh-CN" altLang="en-US"/>
          </a:p>
        </p:txBody>
      </p:sp>
      <p:sp>
        <p:nvSpPr>
          <p:cNvPr id="6" name="灯片编号占位符 5"/>
          <p:cNvSpPr>
            <a:spLocks noGrp="1"/>
          </p:cNvSpPr>
          <p:nvPr>
            <p:ph type="sldNum" sz="quarter" idx="12"/>
          </p:nvPr>
        </p:nvSpPr>
        <p:spPr/>
        <p:txBody>
          <a:bodyPr/>
          <a:lstStyle/>
          <a:p>
            <a:pPr lvl="0"/>
            <a:fld id="{9A0DB2DC-4C9A-4742-B13C-FB6460FD3503}" type="slidenum">
              <a:rPr lang="zh-CN" altLang="en-US"/>
            </a:fld>
            <a:endParaRPr lang="zh-CN" altLang="en-US"/>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pPr lvl="0"/>
          </a:p>
        </p:txBody>
      </p:sp>
      <p:sp>
        <p:nvSpPr>
          <p:cNvPr id="5" name="页脚占位符 4"/>
          <p:cNvSpPr>
            <a:spLocks noGrp="1"/>
          </p:cNvSpPr>
          <p:nvPr>
            <p:ph type="ftr" sz="quarter" idx="11"/>
          </p:nvPr>
        </p:nvSpPr>
        <p:spPr/>
        <p:txBody>
          <a:bodyPr/>
          <a:lstStyle/>
          <a:p>
            <a:pPr lvl="0"/>
            <a:r>
              <a:rPr lang="zh-CN" altLang="en-US"/>
              <a:t>机器人控制</a:t>
            </a:r>
            <a:r>
              <a:rPr lang="en-US" altLang="zh-CN"/>
              <a:t>—</a:t>
            </a:r>
            <a:r>
              <a:rPr lang="zh-CN" altLang="en-US"/>
              <a:t>运动学</a:t>
            </a:r>
            <a:r>
              <a:rPr lang="en-US" altLang="zh-CN"/>
              <a:t>.</a:t>
            </a:r>
            <a:r>
              <a:rPr lang="zh-CN" altLang="en-US"/>
              <a:t>控制器设计</a:t>
            </a:r>
            <a:r>
              <a:rPr lang="en-US" altLang="zh-CN"/>
              <a:t>.</a:t>
            </a:r>
            <a:r>
              <a:rPr lang="zh-CN" altLang="en-US"/>
              <a:t>人机交互与应用实例</a:t>
            </a:r>
            <a:endParaRPr lang="zh-CN" altLang="en-US"/>
          </a:p>
        </p:txBody>
      </p:sp>
      <p:sp>
        <p:nvSpPr>
          <p:cNvPr id="6" name="灯片编号占位符 5"/>
          <p:cNvSpPr>
            <a:spLocks noGrp="1"/>
          </p:cNvSpPr>
          <p:nvPr>
            <p:ph type="sldNum" sz="quarter" idx="12"/>
          </p:nvPr>
        </p:nvSpPr>
        <p:spPr/>
        <p:txBody>
          <a:bodyPr/>
          <a:lstStyle/>
          <a:p>
            <a:pPr lvl="0"/>
            <a:fld id="{9A0DB2DC-4C9A-4742-B13C-FB6460FD3503}" type="slidenum">
              <a:rPr lang="zh-CN" altLang="en-US"/>
            </a:fld>
            <a:endParaRPr lang="zh-CN" altLang="en-US"/>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1" y="1709739"/>
            <a:ext cx="10515600" cy="2852737"/>
          </a:xfrm>
        </p:spPr>
        <p:txBody>
          <a:bodyPr anchor="b"/>
          <a:lstStyle>
            <a:lvl1pPr>
              <a:defRPr sz="45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1" y="4589464"/>
            <a:ext cx="105156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pPr lvl="0"/>
          </a:p>
        </p:txBody>
      </p:sp>
      <p:sp>
        <p:nvSpPr>
          <p:cNvPr id="5" name="页脚占位符 4"/>
          <p:cNvSpPr>
            <a:spLocks noGrp="1"/>
          </p:cNvSpPr>
          <p:nvPr>
            <p:ph type="ftr" sz="quarter" idx="11"/>
          </p:nvPr>
        </p:nvSpPr>
        <p:spPr/>
        <p:txBody>
          <a:bodyPr/>
          <a:lstStyle/>
          <a:p>
            <a:pPr lvl="0"/>
            <a:r>
              <a:rPr lang="zh-CN" altLang="en-US"/>
              <a:t>机器人控制</a:t>
            </a:r>
            <a:r>
              <a:rPr lang="en-US" altLang="zh-CN"/>
              <a:t>—</a:t>
            </a:r>
            <a:r>
              <a:rPr lang="zh-CN" altLang="en-US"/>
              <a:t>运动学</a:t>
            </a:r>
            <a:r>
              <a:rPr lang="en-US" altLang="zh-CN"/>
              <a:t>.</a:t>
            </a:r>
            <a:r>
              <a:rPr lang="zh-CN" altLang="en-US"/>
              <a:t>控制器设计</a:t>
            </a:r>
            <a:r>
              <a:rPr lang="en-US" altLang="zh-CN"/>
              <a:t>.</a:t>
            </a:r>
            <a:r>
              <a:rPr lang="zh-CN" altLang="en-US"/>
              <a:t>人机交互与应用实例</a:t>
            </a:r>
            <a:endParaRPr lang="zh-CN" altLang="en-US"/>
          </a:p>
        </p:txBody>
      </p:sp>
      <p:sp>
        <p:nvSpPr>
          <p:cNvPr id="6" name="灯片编号占位符 5"/>
          <p:cNvSpPr>
            <a:spLocks noGrp="1"/>
          </p:cNvSpPr>
          <p:nvPr>
            <p:ph type="sldNum" sz="quarter" idx="12"/>
          </p:nvPr>
        </p:nvSpPr>
        <p:spPr/>
        <p:txBody>
          <a:bodyPr/>
          <a:lstStyle/>
          <a:p>
            <a:pPr lvl="0"/>
            <a:fld id="{9A0DB2DC-4C9A-4742-B13C-FB6460FD3503}" type="slidenum">
              <a:rPr lang="zh-CN" altLang="en-US"/>
            </a:fld>
            <a:endParaRPr lang="zh-CN" altLang="en-US"/>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1498600" y="1508126"/>
            <a:ext cx="5077968" cy="4511675"/>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783832" y="1508126"/>
            <a:ext cx="5077968" cy="4511675"/>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pPr lvl="0"/>
          </a:p>
        </p:txBody>
      </p:sp>
      <p:sp>
        <p:nvSpPr>
          <p:cNvPr id="6" name="页脚占位符 5"/>
          <p:cNvSpPr>
            <a:spLocks noGrp="1"/>
          </p:cNvSpPr>
          <p:nvPr>
            <p:ph type="ftr" sz="quarter" idx="11"/>
          </p:nvPr>
        </p:nvSpPr>
        <p:spPr/>
        <p:txBody>
          <a:bodyPr/>
          <a:lstStyle/>
          <a:p>
            <a:pPr lvl="0"/>
            <a:r>
              <a:rPr lang="zh-CN" altLang="en-US"/>
              <a:t>机器人控制</a:t>
            </a:r>
            <a:r>
              <a:rPr lang="en-US" altLang="zh-CN"/>
              <a:t>—</a:t>
            </a:r>
            <a:r>
              <a:rPr lang="zh-CN" altLang="en-US"/>
              <a:t>运动学</a:t>
            </a:r>
            <a:r>
              <a:rPr lang="en-US" altLang="zh-CN"/>
              <a:t>.</a:t>
            </a:r>
            <a:r>
              <a:rPr lang="zh-CN" altLang="en-US"/>
              <a:t>控制器设计</a:t>
            </a:r>
            <a:r>
              <a:rPr lang="en-US" altLang="zh-CN"/>
              <a:t>.</a:t>
            </a:r>
            <a:r>
              <a:rPr lang="zh-CN" altLang="en-US"/>
              <a:t>人机交互与应用实例</a:t>
            </a:r>
            <a:endParaRPr lang="zh-CN" altLang="en-US"/>
          </a:p>
        </p:txBody>
      </p:sp>
      <p:sp>
        <p:nvSpPr>
          <p:cNvPr id="7" name="灯片编号占位符 6"/>
          <p:cNvSpPr>
            <a:spLocks noGrp="1"/>
          </p:cNvSpPr>
          <p:nvPr>
            <p:ph type="sldNum" sz="quarter" idx="12"/>
          </p:nvPr>
        </p:nvSpPr>
        <p:spPr/>
        <p:txBody>
          <a:bodyPr/>
          <a:lstStyle/>
          <a:p>
            <a:pPr lvl="0"/>
            <a:fld id="{9A0DB2DC-4C9A-4742-B13C-FB6460FD3503}" type="slidenum">
              <a:rPr lang="zh-CN" altLang="en-US"/>
            </a:fld>
            <a:endParaRPr lang="zh-CN" altLang="en-US"/>
          </a:p>
        </p:txBody>
      </p:sp>
    </p:spTree>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6"/>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1186775" y="1778438"/>
            <a:ext cx="4873575"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1186775" y="2665379"/>
            <a:ext cx="4873575"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256939" y="1778438"/>
            <a:ext cx="4897576"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256939" y="2665379"/>
            <a:ext cx="4897576"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pPr lvl="0"/>
          </a:p>
        </p:txBody>
      </p:sp>
      <p:sp>
        <p:nvSpPr>
          <p:cNvPr id="8" name="页脚占位符 7"/>
          <p:cNvSpPr>
            <a:spLocks noGrp="1"/>
          </p:cNvSpPr>
          <p:nvPr>
            <p:ph type="ftr" sz="quarter" idx="11"/>
          </p:nvPr>
        </p:nvSpPr>
        <p:spPr/>
        <p:txBody>
          <a:bodyPr/>
          <a:lstStyle/>
          <a:p>
            <a:pPr lvl="0"/>
            <a:r>
              <a:rPr lang="zh-CN" altLang="en-US"/>
              <a:t>机器人控制</a:t>
            </a:r>
            <a:r>
              <a:rPr lang="en-US" altLang="zh-CN"/>
              <a:t>—</a:t>
            </a:r>
            <a:r>
              <a:rPr lang="zh-CN" altLang="en-US"/>
              <a:t>运动学</a:t>
            </a:r>
            <a:r>
              <a:rPr lang="en-US" altLang="zh-CN"/>
              <a:t>.</a:t>
            </a:r>
            <a:r>
              <a:rPr lang="zh-CN" altLang="en-US"/>
              <a:t>控制器设计</a:t>
            </a:r>
            <a:r>
              <a:rPr lang="en-US" altLang="zh-CN"/>
              <a:t>.</a:t>
            </a:r>
            <a:r>
              <a:rPr lang="zh-CN" altLang="en-US"/>
              <a:t>人机交互与应用实例</a:t>
            </a:r>
            <a:endParaRPr lang="zh-CN" altLang="en-US"/>
          </a:p>
        </p:txBody>
      </p:sp>
      <p:sp>
        <p:nvSpPr>
          <p:cNvPr id="9" name="灯片编号占位符 8"/>
          <p:cNvSpPr>
            <a:spLocks noGrp="1"/>
          </p:cNvSpPr>
          <p:nvPr>
            <p:ph type="sldNum" sz="quarter" idx="12"/>
          </p:nvPr>
        </p:nvSpPr>
        <p:spPr/>
        <p:txBody>
          <a:bodyPr/>
          <a:lstStyle/>
          <a:p>
            <a:pPr lvl="0"/>
            <a:fld id="{9A0DB2DC-4C9A-4742-B13C-FB6460FD3503}" type="slidenum">
              <a:rPr lang="zh-CN" altLang="en-US"/>
            </a:fld>
            <a:endParaRPr lang="zh-CN" altLang="en-US"/>
          </a:p>
        </p:txBody>
      </p:sp>
    </p:spTree>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pPr lvl="0"/>
          </a:p>
        </p:txBody>
      </p:sp>
      <p:sp>
        <p:nvSpPr>
          <p:cNvPr id="4" name="页脚占位符 3"/>
          <p:cNvSpPr>
            <a:spLocks noGrp="1"/>
          </p:cNvSpPr>
          <p:nvPr>
            <p:ph type="ftr" sz="quarter" idx="11"/>
          </p:nvPr>
        </p:nvSpPr>
        <p:spPr/>
        <p:txBody>
          <a:bodyPr/>
          <a:lstStyle/>
          <a:p>
            <a:pPr lvl="0"/>
            <a:r>
              <a:rPr lang="zh-CN" altLang="en-US"/>
              <a:t>机器人控制</a:t>
            </a:r>
            <a:r>
              <a:rPr lang="en-US" altLang="zh-CN"/>
              <a:t>—</a:t>
            </a:r>
            <a:r>
              <a:rPr lang="zh-CN" altLang="en-US"/>
              <a:t>运动学</a:t>
            </a:r>
            <a:r>
              <a:rPr lang="en-US" altLang="zh-CN"/>
              <a:t>.</a:t>
            </a:r>
            <a:r>
              <a:rPr lang="zh-CN" altLang="en-US"/>
              <a:t>控制器设计</a:t>
            </a:r>
            <a:r>
              <a:rPr lang="en-US" altLang="zh-CN"/>
              <a:t>.</a:t>
            </a:r>
            <a:r>
              <a:rPr lang="zh-CN" altLang="en-US"/>
              <a:t>人机交互与应用实例</a:t>
            </a:r>
            <a:endParaRPr lang="zh-CN" altLang="en-US"/>
          </a:p>
        </p:txBody>
      </p:sp>
      <p:sp>
        <p:nvSpPr>
          <p:cNvPr id="5" name="灯片编号占位符 4"/>
          <p:cNvSpPr>
            <a:spLocks noGrp="1"/>
          </p:cNvSpPr>
          <p:nvPr>
            <p:ph type="sldNum" sz="quarter" idx="12"/>
          </p:nvPr>
        </p:nvSpPr>
        <p:spPr/>
        <p:txBody>
          <a:bodyPr/>
          <a:lstStyle/>
          <a:p>
            <a:pPr lvl="0"/>
            <a:fld id="{9A0DB2DC-4C9A-4742-B13C-FB6460FD3503}" type="slidenum">
              <a:rPr lang="zh-CN" altLang="en-US"/>
            </a:fld>
            <a:endParaRPr lang="zh-CN" altLang="en-US"/>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endParaRPr lang="zh-CN" altLang="en-US" noProof="1"/>
          </a:p>
        </p:txBody>
      </p:sp>
      <p:sp>
        <p:nvSpPr>
          <p:cNvPr id="3" name="内容占位符 2"/>
          <p:cNvSpPr>
            <a:spLocks noGrp="1"/>
          </p:cNvSpPr>
          <p:nvPr>
            <p:ph idx="1"/>
          </p:nvPr>
        </p:nvSpPr>
        <p:spPr/>
        <p:txBody>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4" name="日期占位符 1027"/>
          <p:cNvSpPr>
            <a:spLocks noGrp="1"/>
          </p:cNvSpPr>
          <p:nvPr>
            <p:ph type="dt" sz="half" idx="10"/>
          </p:nvPr>
        </p:nvSpPr>
        <p:spPr/>
        <p:txBody>
          <a:bodyPr/>
          <a:lstStyle>
            <a:lvl1pPr>
              <a:defRPr/>
            </a:lvl1pPr>
          </a:lstStyle>
          <a:p>
            <a:pPr>
              <a:defRPr/>
            </a:pPr>
            <a:endParaRPr lang="zh-CN" altLang="en-US"/>
          </a:p>
        </p:txBody>
      </p:sp>
      <p:sp>
        <p:nvSpPr>
          <p:cNvPr id="5" name="页脚占位符 1028"/>
          <p:cNvSpPr>
            <a:spLocks noGrp="1"/>
          </p:cNvSpPr>
          <p:nvPr>
            <p:ph type="ftr" sz="quarter" idx="11"/>
          </p:nvPr>
        </p:nvSpPr>
        <p:spPr/>
        <p:txBody>
          <a:bodyPr/>
          <a:lstStyle>
            <a:lvl1pPr>
              <a:defRPr/>
            </a:lvl1pPr>
          </a:lstStyle>
          <a:p>
            <a:pPr>
              <a:defRPr/>
            </a:pPr>
            <a:endParaRPr lang="zh-CN" altLang="en-US"/>
          </a:p>
        </p:txBody>
      </p:sp>
      <p:sp>
        <p:nvSpPr>
          <p:cNvPr id="6" name="灯片编号占位符 1029"/>
          <p:cNvSpPr>
            <a:spLocks noGrp="1"/>
          </p:cNvSpPr>
          <p:nvPr>
            <p:ph type="sldNum" sz="quarter" idx="12"/>
          </p:nvPr>
        </p:nvSpPr>
        <p:spPr/>
        <p:txBody>
          <a:bodyPr/>
          <a:lstStyle>
            <a:lvl1pPr>
              <a:defRPr/>
            </a:lvl1pPr>
          </a:lstStyle>
          <a:p>
            <a:fld id="{CD6200CC-AA77-4CA8-B54C-9A278BA51338}" type="slidenum">
              <a:rPr lang="en-US" altLang="en-US"/>
            </a:fld>
            <a:endParaRPr lang="en-US"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lvl="0"/>
          </a:p>
        </p:txBody>
      </p:sp>
      <p:sp>
        <p:nvSpPr>
          <p:cNvPr id="3" name="页脚占位符 2"/>
          <p:cNvSpPr>
            <a:spLocks noGrp="1"/>
          </p:cNvSpPr>
          <p:nvPr>
            <p:ph type="ftr" sz="quarter" idx="11"/>
          </p:nvPr>
        </p:nvSpPr>
        <p:spPr/>
        <p:txBody>
          <a:bodyPr/>
          <a:lstStyle/>
          <a:p>
            <a:pPr lvl="0"/>
            <a:r>
              <a:rPr lang="zh-CN" altLang="en-US"/>
              <a:t>机器人控制</a:t>
            </a:r>
            <a:r>
              <a:rPr lang="en-US" altLang="zh-CN"/>
              <a:t>—</a:t>
            </a:r>
            <a:r>
              <a:rPr lang="zh-CN" altLang="en-US"/>
              <a:t>运动学</a:t>
            </a:r>
            <a:r>
              <a:rPr lang="en-US" altLang="zh-CN"/>
              <a:t>.</a:t>
            </a:r>
            <a:r>
              <a:rPr lang="zh-CN" altLang="en-US"/>
              <a:t>控制器设计</a:t>
            </a:r>
            <a:r>
              <a:rPr lang="en-US" altLang="zh-CN"/>
              <a:t>.</a:t>
            </a:r>
            <a:r>
              <a:rPr lang="zh-CN" altLang="en-US"/>
              <a:t>人机交互与应用实例</a:t>
            </a:r>
            <a:endParaRPr lang="zh-CN" altLang="en-US"/>
          </a:p>
        </p:txBody>
      </p:sp>
      <p:sp>
        <p:nvSpPr>
          <p:cNvPr id="4" name="灯片编号占位符 3"/>
          <p:cNvSpPr>
            <a:spLocks noGrp="1"/>
          </p:cNvSpPr>
          <p:nvPr>
            <p:ph type="sldNum" sz="quarter" idx="12"/>
          </p:nvPr>
        </p:nvSpPr>
        <p:spPr/>
        <p:txBody>
          <a:bodyPr/>
          <a:lstStyle/>
          <a:p>
            <a:pPr lvl="0"/>
            <a:fld id="{9A0DB2DC-4C9A-4742-B13C-FB6460FD3503}" type="slidenum">
              <a:rPr lang="zh-CN" altLang="en-US"/>
            </a:fld>
            <a:endParaRPr lang="zh-CN" altLang="en-US"/>
          </a:p>
        </p:txBody>
      </p:sp>
    </p:spTree>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24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6"/>
            <a:ext cx="617220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pPr lvl="0"/>
          </a:p>
        </p:txBody>
      </p:sp>
      <p:sp>
        <p:nvSpPr>
          <p:cNvPr id="6" name="页脚占位符 5"/>
          <p:cNvSpPr>
            <a:spLocks noGrp="1"/>
          </p:cNvSpPr>
          <p:nvPr>
            <p:ph type="ftr" sz="quarter" idx="11"/>
          </p:nvPr>
        </p:nvSpPr>
        <p:spPr/>
        <p:txBody>
          <a:bodyPr/>
          <a:lstStyle/>
          <a:p>
            <a:pPr lvl="0"/>
            <a:r>
              <a:rPr lang="zh-CN" altLang="en-US"/>
              <a:t>机器人控制</a:t>
            </a:r>
            <a:r>
              <a:rPr lang="en-US" altLang="zh-CN"/>
              <a:t>—</a:t>
            </a:r>
            <a:r>
              <a:rPr lang="zh-CN" altLang="en-US"/>
              <a:t>运动学</a:t>
            </a:r>
            <a:r>
              <a:rPr lang="en-US" altLang="zh-CN"/>
              <a:t>.</a:t>
            </a:r>
            <a:r>
              <a:rPr lang="zh-CN" altLang="en-US"/>
              <a:t>控制器设计</a:t>
            </a:r>
            <a:r>
              <a:rPr lang="en-US" altLang="zh-CN"/>
              <a:t>.</a:t>
            </a:r>
            <a:r>
              <a:rPr lang="zh-CN" altLang="en-US"/>
              <a:t>人机交互与应用实例</a:t>
            </a:r>
            <a:endParaRPr lang="zh-CN" altLang="en-US"/>
          </a:p>
        </p:txBody>
      </p:sp>
      <p:sp>
        <p:nvSpPr>
          <p:cNvPr id="7" name="灯片编号占位符 6"/>
          <p:cNvSpPr>
            <a:spLocks noGrp="1"/>
          </p:cNvSpPr>
          <p:nvPr>
            <p:ph type="sldNum" sz="quarter" idx="12"/>
          </p:nvPr>
        </p:nvSpPr>
        <p:spPr/>
        <p:txBody>
          <a:bodyPr/>
          <a:lstStyle/>
          <a:p>
            <a:pPr lvl="0"/>
            <a:fld id="{9A0DB2DC-4C9A-4742-B13C-FB6460FD3503}" type="slidenum">
              <a:rPr lang="zh-CN" altLang="en-US"/>
            </a:fld>
            <a:endParaRPr lang="zh-CN" altLang="en-US"/>
          </a:p>
        </p:txBody>
      </p:sp>
    </p:spTree>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p:spPr>
        <p:txBody>
          <a:bodyPr anchor="b"/>
          <a:lstStyle>
            <a:lvl1pPr>
              <a:defRPr sz="24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457201"/>
            <a:ext cx="617220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4" name="文本占位符 3"/>
          <p:cNvSpPr>
            <a:spLocks noGrp="1"/>
          </p:cNvSpPr>
          <p:nvPr>
            <p:ph type="body" sz="half" idx="2"/>
          </p:nvPr>
        </p:nvSpPr>
        <p:spPr>
          <a:xfrm>
            <a:off x="839788" y="2057400"/>
            <a:ext cx="4165349"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pPr lvl="0"/>
          </a:p>
        </p:txBody>
      </p:sp>
      <p:sp>
        <p:nvSpPr>
          <p:cNvPr id="6" name="页脚占位符 5"/>
          <p:cNvSpPr>
            <a:spLocks noGrp="1"/>
          </p:cNvSpPr>
          <p:nvPr>
            <p:ph type="ftr" sz="quarter" idx="11"/>
          </p:nvPr>
        </p:nvSpPr>
        <p:spPr/>
        <p:txBody>
          <a:bodyPr/>
          <a:lstStyle/>
          <a:p>
            <a:pPr lvl="0"/>
            <a:r>
              <a:rPr lang="zh-CN" altLang="en-US"/>
              <a:t>机器人控制</a:t>
            </a:r>
            <a:r>
              <a:rPr lang="en-US" altLang="zh-CN"/>
              <a:t>—</a:t>
            </a:r>
            <a:r>
              <a:rPr lang="zh-CN" altLang="en-US"/>
              <a:t>运动学</a:t>
            </a:r>
            <a:r>
              <a:rPr lang="en-US" altLang="zh-CN"/>
              <a:t>.</a:t>
            </a:r>
            <a:r>
              <a:rPr lang="zh-CN" altLang="en-US"/>
              <a:t>控制器设计</a:t>
            </a:r>
            <a:r>
              <a:rPr lang="en-US" altLang="zh-CN"/>
              <a:t>.</a:t>
            </a:r>
            <a:r>
              <a:rPr lang="zh-CN" altLang="en-US"/>
              <a:t>人机交互与应用实例</a:t>
            </a:r>
            <a:endParaRPr lang="zh-CN" altLang="en-US"/>
          </a:p>
        </p:txBody>
      </p:sp>
      <p:sp>
        <p:nvSpPr>
          <p:cNvPr id="7" name="灯片编号占位符 6"/>
          <p:cNvSpPr>
            <a:spLocks noGrp="1"/>
          </p:cNvSpPr>
          <p:nvPr>
            <p:ph type="sldNum" sz="quarter" idx="12"/>
          </p:nvPr>
        </p:nvSpPr>
        <p:spPr/>
        <p:txBody>
          <a:bodyPr/>
          <a:lstStyle/>
          <a:p>
            <a:pPr lvl="0"/>
            <a:fld id="{9A0DB2DC-4C9A-4742-B13C-FB6460FD3503}" type="slidenum">
              <a:rPr lang="zh-CN" altLang="en-US"/>
            </a:fld>
            <a:endParaRPr lang="zh-CN" altLang="en-US"/>
          </a:p>
        </p:txBody>
      </p:sp>
    </p:spTree>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pPr lvl="0"/>
          </a:p>
        </p:txBody>
      </p:sp>
      <p:sp>
        <p:nvSpPr>
          <p:cNvPr id="5" name="页脚占位符 4"/>
          <p:cNvSpPr>
            <a:spLocks noGrp="1"/>
          </p:cNvSpPr>
          <p:nvPr>
            <p:ph type="ftr" sz="quarter" idx="11"/>
          </p:nvPr>
        </p:nvSpPr>
        <p:spPr/>
        <p:txBody>
          <a:bodyPr/>
          <a:lstStyle/>
          <a:p>
            <a:pPr lvl="0"/>
            <a:r>
              <a:rPr lang="zh-CN" altLang="en-US"/>
              <a:t>机器人控制</a:t>
            </a:r>
            <a:r>
              <a:rPr lang="en-US" altLang="zh-CN"/>
              <a:t>—</a:t>
            </a:r>
            <a:r>
              <a:rPr lang="zh-CN" altLang="en-US"/>
              <a:t>运动学</a:t>
            </a:r>
            <a:r>
              <a:rPr lang="en-US" altLang="zh-CN"/>
              <a:t>.</a:t>
            </a:r>
            <a:r>
              <a:rPr lang="zh-CN" altLang="en-US"/>
              <a:t>控制器设计</a:t>
            </a:r>
            <a:r>
              <a:rPr lang="en-US" altLang="zh-CN"/>
              <a:t>.</a:t>
            </a:r>
            <a:r>
              <a:rPr lang="zh-CN" altLang="en-US"/>
              <a:t>人机交互与应用实例</a:t>
            </a:r>
            <a:endParaRPr lang="zh-CN" altLang="en-US"/>
          </a:p>
        </p:txBody>
      </p:sp>
      <p:sp>
        <p:nvSpPr>
          <p:cNvPr id="6" name="灯片编号占位符 5"/>
          <p:cNvSpPr>
            <a:spLocks noGrp="1"/>
          </p:cNvSpPr>
          <p:nvPr>
            <p:ph type="sldNum" sz="quarter" idx="12"/>
          </p:nvPr>
        </p:nvSpPr>
        <p:spPr/>
        <p:txBody>
          <a:bodyPr/>
          <a:lstStyle/>
          <a:p>
            <a:pPr lvl="0"/>
            <a:fld id="{9A0DB2DC-4C9A-4742-B13C-FB6460FD3503}" type="slidenum">
              <a:rPr lang="zh-CN" altLang="en-US"/>
            </a:fld>
            <a:endParaRPr lang="zh-CN" altLang="en-US"/>
          </a:p>
        </p:txBody>
      </p:sp>
    </p:spTree>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9264122" y="215900"/>
            <a:ext cx="2597679" cy="5803900"/>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1471085" y="215900"/>
            <a:ext cx="7642447" cy="5803900"/>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pPr lvl="0"/>
          </a:p>
        </p:txBody>
      </p:sp>
      <p:sp>
        <p:nvSpPr>
          <p:cNvPr id="5" name="页脚占位符 4"/>
          <p:cNvSpPr>
            <a:spLocks noGrp="1"/>
          </p:cNvSpPr>
          <p:nvPr>
            <p:ph type="ftr" sz="quarter" idx="11"/>
          </p:nvPr>
        </p:nvSpPr>
        <p:spPr/>
        <p:txBody>
          <a:bodyPr/>
          <a:lstStyle/>
          <a:p>
            <a:pPr lvl="0"/>
            <a:r>
              <a:rPr lang="zh-CN" altLang="en-US"/>
              <a:t>机器人控制</a:t>
            </a:r>
            <a:r>
              <a:rPr lang="en-US" altLang="zh-CN"/>
              <a:t>—</a:t>
            </a:r>
            <a:r>
              <a:rPr lang="zh-CN" altLang="en-US"/>
              <a:t>运动学</a:t>
            </a:r>
            <a:r>
              <a:rPr lang="en-US" altLang="zh-CN"/>
              <a:t>.</a:t>
            </a:r>
            <a:r>
              <a:rPr lang="zh-CN" altLang="en-US"/>
              <a:t>控制器设计</a:t>
            </a:r>
            <a:r>
              <a:rPr lang="en-US" altLang="zh-CN"/>
              <a:t>.</a:t>
            </a:r>
            <a:r>
              <a:rPr lang="zh-CN" altLang="en-US"/>
              <a:t>人机交互与应用实例</a:t>
            </a:r>
            <a:endParaRPr lang="zh-CN" altLang="en-US"/>
          </a:p>
        </p:txBody>
      </p:sp>
      <p:sp>
        <p:nvSpPr>
          <p:cNvPr id="6" name="灯片编号占位符 5"/>
          <p:cNvSpPr>
            <a:spLocks noGrp="1"/>
          </p:cNvSpPr>
          <p:nvPr>
            <p:ph type="sldNum" sz="quarter" idx="12"/>
          </p:nvPr>
        </p:nvSpPr>
        <p:spPr/>
        <p:txBody>
          <a:bodyPr/>
          <a:lstStyle/>
          <a:p>
            <a:pPr lvl="0"/>
            <a:fld id="{9A0DB2DC-4C9A-4742-B13C-FB6460FD3503}" type="slidenum">
              <a:rPr lang="zh-CN" altLang="en-US"/>
            </a:fld>
            <a:endParaRPr lang="zh-CN" altLang="en-US"/>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1" y="1709738"/>
            <a:ext cx="10515600" cy="2852737"/>
          </a:xfrm>
        </p:spPr>
        <p:txBody>
          <a:bodyPr anchor="b"/>
          <a:lstStyle>
            <a:lvl1pPr>
              <a:defRPr sz="4500"/>
            </a:lvl1pPr>
          </a:lstStyle>
          <a:p>
            <a:r>
              <a:rPr lang="zh-CN" altLang="en-US" noProof="1"/>
              <a:t>单击此处编辑母版标题样式</a:t>
            </a:r>
            <a:endParaRPr lang="zh-CN" altLang="en-US" noProof="1"/>
          </a:p>
        </p:txBody>
      </p:sp>
      <p:sp>
        <p:nvSpPr>
          <p:cNvPr id="3" name="文本占位符 2"/>
          <p:cNvSpPr>
            <a:spLocks noGrp="1"/>
          </p:cNvSpPr>
          <p:nvPr>
            <p:ph type="body" idx="1"/>
          </p:nvPr>
        </p:nvSpPr>
        <p:spPr>
          <a:xfrm>
            <a:off x="831851" y="4589463"/>
            <a:ext cx="105156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noProof="1"/>
              <a:t>单击此处编辑母版文本样式</a:t>
            </a:r>
            <a:endParaRPr lang="zh-CN" altLang="en-US" noProof="1"/>
          </a:p>
        </p:txBody>
      </p:sp>
      <p:sp>
        <p:nvSpPr>
          <p:cNvPr id="4" name="日期占位符 1027"/>
          <p:cNvSpPr>
            <a:spLocks noGrp="1"/>
          </p:cNvSpPr>
          <p:nvPr>
            <p:ph type="dt" sz="half" idx="10"/>
          </p:nvPr>
        </p:nvSpPr>
        <p:spPr/>
        <p:txBody>
          <a:bodyPr/>
          <a:lstStyle>
            <a:lvl1pPr>
              <a:defRPr/>
            </a:lvl1pPr>
          </a:lstStyle>
          <a:p>
            <a:pPr>
              <a:defRPr/>
            </a:pPr>
            <a:endParaRPr lang="zh-CN" altLang="en-US"/>
          </a:p>
        </p:txBody>
      </p:sp>
      <p:sp>
        <p:nvSpPr>
          <p:cNvPr id="5" name="页脚占位符 1028"/>
          <p:cNvSpPr>
            <a:spLocks noGrp="1"/>
          </p:cNvSpPr>
          <p:nvPr>
            <p:ph type="ftr" sz="quarter" idx="11"/>
          </p:nvPr>
        </p:nvSpPr>
        <p:spPr/>
        <p:txBody>
          <a:bodyPr/>
          <a:lstStyle>
            <a:lvl1pPr>
              <a:defRPr/>
            </a:lvl1pPr>
          </a:lstStyle>
          <a:p>
            <a:pPr>
              <a:defRPr/>
            </a:pPr>
            <a:endParaRPr lang="zh-CN" altLang="en-US"/>
          </a:p>
        </p:txBody>
      </p:sp>
      <p:sp>
        <p:nvSpPr>
          <p:cNvPr id="6" name="灯片编号占位符 1029"/>
          <p:cNvSpPr>
            <a:spLocks noGrp="1"/>
          </p:cNvSpPr>
          <p:nvPr>
            <p:ph type="sldNum" sz="quarter" idx="12"/>
          </p:nvPr>
        </p:nvSpPr>
        <p:spPr/>
        <p:txBody>
          <a:bodyPr/>
          <a:lstStyle>
            <a:lvl1pPr>
              <a:defRPr/>
            </a:lvl1pPr>
          </a:lstStyle>
          <a:p>
            <a:fld id="{C48F1777-CB74-4DEE-BDE5-B0317CA37E72}" type="slidenum">
              <a:rPr lang="en-US" altLang="en-US"/>
            </a:fld>
            <a:endParaRPr lang="en-US"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endParaRPr lang="zh-CN" altLang="en-US" noProof="1"/>
          </a:p>
        </p:txBody>
      </p:sp>
      <p:sp>
        <p:nvSpPr>
          <p:cNvPr id="3" name="内容占位符 2"/>
          <p:cNvSpPr>
            <a:spLocks noGrp="1"/>
          </p:cNvSpPr>
          <p:nvPr>
            <p:ph sz="half" idx="1"/>
          </p:nvPr>
        </p:nvSpPr>
        <p:spPr>
          <a:xfrm>
            <a:off x="609600" y="1600200"/>
            <a:ext cx="5376672" cy="4525963"/>
          </a:xfrm>
        </p:spPr>
        <p:txBody>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4" name="内容占位符 3"/>
          <p:cNvSpPr>
            <a:spLocks noGrp="1"/>
          </p:cNvSpPr>
          <p:nvPr>
            <p:ph sz="half" idx="2"/>
          </p:nvPr>
        </p:nvSpPr>
        <p:spPr>
          <a:xfrm>
            <a:off x="6205728" y="1600200"/>
            <a:ext cx="5376672" cy="4525963"/>
          </a:xfrm>
        </p:spPr>
        <p:txBody>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5" name="日期占位符 1027"/>
          <p:cNvSpPr>
            <a:spLocks noGrp="1"/>
          </p:cNvSpPr>
          <p:nvPr>
            <p:ph type="dt" sz="half" idx="10"/>
          </p:nvPr>
        </p:nvSpPr>
        <p:spPr/>
        <p:txBody>
          <a:bodyPr/>
          <a:lstStyle>
            <a:lvl1pPr>
              <a:defRPr/>
            </a:lvl1pPr>
          </a:lstStyle>
          <a:p>
            <a:pPr>
              <a:defRPr/>
            </a:pPr>
            <a:endParaRPr lang="zh-CN" altLang="en-US"/>
          </a:p>
        </p:txBody>
      </p:sp>
      <p:sp>
        <p:nvSpPr>
          <p:cNvPr id="6" name="页脚占位符 1028"/>
          <p:cNvSpPr>
            <a:spLocks noGrp="1"/>
          </p:cNvSpPr>
          <p:nvPr>
            <p:ph type="ftr" sz="quarter" idx="11"/>
          </p:nvPr>
        </p:nvSpPr>
        <p:spPr/>
        <p:txBody>
          <a:bodyPr/>
          <a:lstStyle>
            <a:lvl1pPr>
              <a:defRPr/>
            </a:lvl1pPr>
          </a:lstStyle>
          <a:p>
            <a:pPr>
              <a:defRPr/>
            </a:pPr>
            <a:endParaRPr lang="zh-CN" altLang="en-US"/>
          </a:p>
        </p:txBody>
      </p:sp>
      <p:sp>
        <p:nvSpPr>
          <p:cNvPr id="7" name="灯片编号占位符 1029"/>
          <p:cNvSpPr>
            <a:spLocks noGrp="1"/>
          </p:cNvSpPr>
          <p:nvPr>
            <p:ph type="sldNum" sz="quarter" idx="12"/>
          </p:nvPr>
        </p:nvSpPr>
        <p:spPr/>
        <p:txBody>
          <a:bodyPr/>
          <a:lstStyle>
            <a:lvl1pPr>
              <a:defRPr/>
            </a:lvl1pPr>
          </a:lstStyle>
          <a:p>
            <a:fld id="{A537DB9E-C04C-410A-B3C9-EB8934A10AB7}" type="slidenum">
              <a:rPr lang="en-US" altLang="en-US"/>
            </a:fld>
            <a:endParaRPr lang="en-US"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noProof="1"/>
              <a:t>单击此处编辑母版标题样式</a:t>
            </a:r>
            <a:endParaRPr lang="zh-CN" altLang="en-US" noProof="1"/>
          </a:p>
        </p:txBody>
      </p:sp>
      <p:sp>
        <p:nvSpPr>
          <p:cNvPr id="3" name="文本占位符 2"/>
          <p:cNvSpPr>
            <a:spLocks noGrp="1"/>
          </p:cNvSpPr>
          <p:nvPr>
            <p:ph type="body" idx="1"/>
          </p:nvPr>
        </p:nvSpPr>
        <p:spPr>
          <a:xfrm>
            <a:off x="1186775" y="1778438"/>
            <a:ext cx="4873575" cy="823912"/>
          </a:xfrm>
        </p:spPr>
        <p:txBody>
          <a:bodyPr anchor="ctr"/>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noProof="1"/>
              <a:t>单击此处编辑母版文本样式</a:t>
            </a:r>
            <a:endParaRPr lang="zh-CN" altLang="en-US" noProof="1"/>
          </a:p>
        </p:txBody>
      </p:sp>
      <p:sp>
        <p:nvSpPr>
          <p:cNvPr id="4" name="内容占位符 3"/>
          <p:cNvSpPr>
            <a:spLocks noGrp="1"/>
          </p:cNvSpPr>
          <p:nvPr>
            <p:ph sz="half" idx="2"/>
          </p:nvPr>
        </p:nvSpPr>
        <p:spPr>
          <a:xfrm>
            <a:off x="1186775" y="2665379"/>
            <a:ext cx="4873575" cy="3524284"/>
          </a:xfrm>
        </p:spPr>
        <p:txBody>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5" name="文本占位符 4"/>
          <p:cNvSpPr>
            <a:spLocks noGrp="1"/>
          </p:cNvSpPr>
          <p:nvPr>
            <p:ph type="body" sz="quarter" idx="3"/>
          </p:nvPr>
        </p:nvSpPr>
        <p:spPr>
          <a:xfrm>
            <a:off x="6256939" y="1778438"/>
            <a:ext cx="4897576" cy="823912"/>
          </a:xfrm>
        </p:spPr>
        <p:txBody>
          <a:bodyPr anchor="ctr"/>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noProof="1"/>
              <a:t>单击此处编辑母版文本样式</a:t>
            </a:r>
            <a:endParaRPr lang="zh-CN" altLang="en-US" noProof="1"/>
          </a:p>
        </p:txBody>
      </p:sp>
      <p:sp>
        <p:nvSpPr>
          <p:cNvPr id="6" name="内容占位符 5"/>
          <p:cNvSpPr>
            <a:spLocks noGrp="1"/>
          </p:cNvSpPr>
          <p:nvPr>
            <p:ph sz="quarter" idx="4"/>
          </p:nvPr>
        </p:nvSpPr>
        <p:spPr>
          <a:xfrm>
            <a:off x="6256939" y="2665379"/>
            <a:ext cx="4897576" cy="3524284"/>
          </a:xfrm>
        </p:spPr>
        <p:txBody>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7" name="日期占位符 1027"/>
          <p:cNvSpPr>
            <a:spLocks noGrp="1"/>
          </p:cNvSpPr>
          <p:nvPr>
            <p:ph type="dt" sz="half" idx="10"/>
          </p:nvPr>
        </p:nvSpPr>
        <p:spPr/>
        <p:txBody>
          <a:bodyPr/>
          <a:lstStyle>
            <a:lvl1pPr>
              <a:defRPr/>
            </a:lvl1pPr>
          </a:lstStyle>
          <a:p>
            <a:pPr>
              <a:defRPr/>
            </a:pPr>
            <a:endParaRPr lang="zh-CN" altLang="en-US"/>
          </a:p>
        </p:txBody>
      </p:sp>
      <p:sp>
        <p:nvSpPr>
          <p:cNvPr id="8" name="页脚占位符 1028"/>
          <p:cNvSpPr>
            <a:spLocks noGrp="1"/>
          </p:cNvSpPr>
          <p:nvPr>
            <p:ph type="ftr" sz="quarter" idx="11"/>
          </p:nvPr>
        </p:nvSpPr>
        <p:spPr/>
        <p:txBody>
          <a:bodyPr/>
          <a:lstStyle>
            <a:lvl1pPr>
              <a:defRPr/>
            </a:lvl1pPr>
          </a:lstStyle>
          <a:p>
            <a:pPr>
              <a:defRPr/>
            </a:pPr>
            <a:endParaRPr lang="zh-CN" altLang="en-US"/>
          </a:p>
        </p:txBody>
      </p:sp>
      <p:sp>
        <p:nvSpPr>
          <p:cNvPr id="9" name="灯片编号占位符 1029"/>
          <p:cNvSpPr>
            <a:spLocks noGrp="1"/>
          </p:cNvSpPr>
          <p:nvPr>
            <p:ph type="sldNum" sz="quarter" idx="12"/>
          </p:nvPr>
        </p:nvSpPr>
        <p:spPr/>
        <p:txBody>
          <a:bodyPr/>
          <a:lstStyle>
            <a:lvl1pPr>
              <a:defRPr/>
            </a:lvl1pPr>
          </a:lstStyle>
          <a:p>
            <a:fld id="{2DE0D6CD-645A-4F21-A34B-F769A1A4B46C}" type="slidenum">
              <a:rPr lang="en-US" altLang="en-US"/>
            </a:fld>
            <a:endParaRPr lang="en-US"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endParaRPr lang="zh-CN" altLang="en-US" noProof="1"/>
          </a:p>
        </p:txBody>
      </p:sp>
      <p:sp>
        <p:nvSpPr>
          <p:cNvPr id="3" name="日期占位符 1027"/>
          <p:cNvSpPr>
            <a:spLocks noGrp="1"/>
          </p:cNvSpPr>
          <p:nvPr>
            <p:ph type="dt" sz="half" idx="10"/>
          </p:nvPr>
        </p:nvSpPr>
        <p:spPr/>
        <p:txBody>
          <a:bodyPr/>
          <a:lstStyle>
            <a:lvl1pPr>
              <a:defRPr/>
            </a:lvl1pPr>
          </a:lstStyle>
          <a:p>
            <a:pPr>
              <a:defRPr/>
            </a:pPr>
            <a:endParaRPr lang="zh-CN" altLang="en-US"/>
          </a:p>
        </p:txBody>
      </p:sp>
      <p:sp>
        <p:nvSpPr>
          <p:cNvPr id="4" name="页脚占位符 1028"/>
          <p:cNvSpPr>
            <a:spLocks noGrp="1"/>
          </p:cNvSpPr>
          <p:nvPr>
            <p:ph type="ftr" sz="quarter" idx="11"/>
          </p:nvPr>
        </p:nvSpPr>
        <p:spPr/>
        <p:txBody>
          <a:bodyPr/>
          <a:lstStyle>
            <a:lvl1pPr>
              <a:defRPr/>
            </a:lvl1pPr>
          </a:lstStyle>
          <a:p>
            <a:pPr>
              <a:defRPr/>
            </a:pPr>
            <a:endParaRPr lang="zh-CN" altLang="en-US"/>
          </a:p>
        </p:txBody>
      </p:sp>
      <p:sp>
        <p:nvSpPr>
          <p:cNvPr id="5" name="灯片编号占位符 1029"/>
          <p:cNvSpPr>
            <a:spLocks noGrp="1"/>
          </p:cNvSpPr>
          <p:nvPr>
            <p:ph type="sldNum" sz="quarter" idx="12"/>
          </p:nvPr>
        </p:nvSpPr>
        <p:spPr/>
        <p:txBody>
          <a:bodyPr/>
          <a:lstStyle>
            <a:lvl1pPr>
              <a:defRPr/>
            </a:lvl1pPr>
          </a:lstStyle>
          <a:p>
            <a:fld id="{543488F0-436F-48ED-95BB-491071374FA9}" type="slidenum">
              <a:rPr lang="en-US" altLang="en-US"/>
            </a:fld>
            <a:endParaRPr lang="en-US"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027"/>
          <p:cNvSpPr>
            <a:spLocks noGrp="1"/>
          </p:cNvSpPr>
          <p:nvPr>
            <p:ph type="dt" sz="half" idx="10"/>
          </p:nvPr>
        </p:nvSpPr>
        <p:spPr/>
        <p:txBody>
          <a:bodyPr/>
          <a:lstStyle>
            <a:lvl1pPr>
              <a:defRPr/>
            </a:lvl1pPr>
          </a:lstStyle>
          <a:p>
            <a:pPr>
              <a:defRPr/>
            </a:pPr>
            <a:endParaRPr lang="zh-CN" altLang="en-US"/>
          </a:p>
        </p:txBody>
      </p:sp>
      <p:sp>
        <p:nvSpPr>
          <p:cNvPr id="3" name="页脚占位符 1028"/>
          <p:cNvSpPr>
            <a:spLocks noGrp="1"/>
          </p:cNvSpPr>
          <p:nvPr>
            <p:ph type="ftr" sz="quarter" idx="11"/>
          </p:nvPr>
        </p:nvSpPr>
        <p:spPr/>
        <p:txBody>
          <a:bodyPr/>
          <a:lstStyle>
            <a:lvl1pPr>
              <a:defRPr/>
            </a:lvl1pPr>
          </a:lstStyle>
          <a:p>
            <a:pPr>
              <a:defRPr/>
            </a:pPr>
            <a:endParaRPr lang="zh-CN" altLang="en-US"/>
          </a:p>
        </p:txBody>
      </p:sp>
      <p:sp>
        <p:nvSpPr>
          <p:cNvPr id="4" name="灯片编号占位符 1029"/>
          <p:cNvSpPr>
            <a:spLocks noGrp="1"/>
          </p:cNvSpPr>
          <p:nvPr>
            <p:ph type="sldNum" sz="quarter" idx="12"/>
          </p:nvPr>
        </p:nvSpPr>
        <p:spPr/>
        <p:txBody>
          <a:bodyPr/>
          <a:lstStyle>
            <a:lvl1pPr>
              <a:defRPr/>
            </a:lvl1pPr>
          </a:lstStyle>
          <a:p>
            <a:fld id="{D67A0590-1808-450C-8807-3EAD1F5F5345}" type="slidenum">
              <a:rPr lang="en-US" altLang="en-US"/>
            </a:fld>
            <a:endParaRPr lang="en-US"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2400"/>
            </a:lvl1pPr>
          </a:lstStyle>
          <a:p>
            <a:r>
              <a:rPr lang="zh-CN" altLang="en-US" noProof="1"/>
              <a:t>单击此处编辑母版标题样式</a:t>
            </a:r>
            <a:endParaRPr lang="zh-CN" altLang="en-US" noProof="1"/>
          </a:p>
        </p:txBody>
      </p:sp>
      <p:sp>
        <p:nvSpPr>
          <p:cNvPr id="3" name="内容占位符 2"/>
          <p:cNvSpPr>
            <a:spLocks noGrp="1"/>
          </p:cNvSpPr>
          <p:nvPr>
            <p:ph idx="1"/>
          </p:nvPr>
        </p:nvSpPr>
        <p:spPr>
          <a:xfrm>
            <a:off x="5183188" y="987425"/>
            <a:ext cx="617220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4" name="文本占位符 3"/>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noProof="1"/>
              <a:t>单击此处编辑母版文本样式</a:t>
            </a:r>
            <a:endParaRPr lang="zh-CN" altLang="en-US" noProof="1"/>
          </a:p>
        </p:txBody>
      </p:sp>
      <p:sp>
        <p:nvSpPr>
          <p:cNvPr id="5" name="日期占位符 1027"/>
          <p:cNvSpPr>
            <a:spLocks noGrp="1"/>
          </p:cNvSpPr>
          <p:nvPr>
            <p:ph type="dt" sz="half" idx="10"/>
          </p:nvPr>
        </p:nvSpPr>
        <p:spPr/>
        <p:txBody>
          <a:bodyPr/>
          <a:lstStyle>
            <a:lvl1pPr>
              <a:defRPr/>
            </a:lvl1pPr>
          </a:lstStyle>
          <a:p>
            <a:pPr>
              <a:defRPr/>
            </a:pPr>
            <a:endParaRPr lang="zh-CN" altLang="en-US"/>
          </a:p>
        </p:txBody>
      </p:sp>
      <p:sp>
        <p:nvSpPr>
          <p:cNvPr id="6" name="页脚占位符 1028"/>
          <p:cNvSpPr>
            <a:spLocks noGrp="1"/>
          </p:cNvSpPr>
          <p:nvPr>
            <p:ph type="ftr" sz="quarter" idx="11"/>
          </p:nvPr>
        </p:nvSpPr>
        <p:spPr/>
        <p:txBody>
          <a:bodyPr/>
          <a:lstStyle>
            <a:lvl1pPr>
              <a:defRPr/>
            </a:lvl1pPr>
          </a:lstStyle>
          <a:p>
            <a:pPr>
              <a:defRPr/>
            </a:pPr>
            <a:endParaRPr lang="zh-CN" altLang="en-US"/>
          </a:p>
        </p:txBody>
      </p:sp>
      <p:sp>
        <p:nvSpPr>
          <p:cNvPr id="7" name="灯片编号占位符 1029"/>
          <p:cNvSpPr>
            <a:spLocks noGrp="1"/>
          </p:cNvSpPr>
          <p:nvPr>
            <p:ph type="sldNum" sz="quarter" idx="12"/>
          </p:nvPr>
        </p:nvSpPr>
        <p:spPr/>
        <p:txBody>
          <a:bodyPr/>
          <a:lstStyle>
            <a:lvl1pPr>
              <a:defRPr/>
            </a:lvl1pPr>
          </a:lstStyle>
          <a:p>
            <a:fld id="{6EC504AB-7D2D-4625-9257-C5C506356EE2}" type="slidenum">
              <a:rPr lang="en-US" altLang="en-US"/>
            </a:fld>
            <a:endParaRPr lang="en-US"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p:spPr>
        <p:txBody>
          <a:bodyPr anchor="b"/>
          <a:lstStyle>
            <a:lvl1pPr>
              <a:defRPr sz="2400"/>
            </a:lvl1pPr>
          </a:lstStyle>
          <a:p>
            <a:r>
              <a:rPr lang="zh-CN" altLang="en-US" noProof="1"/>
              <a:t>单击此处编辑母版标题样式</a:t>
            </a:r>
            <a:endParaRPr lang="zh-CN" altLang="en-US" noProof="1"/>
          </a:p>
        </p:txBody>
      </p:sp>
      <p:sp>
        <p:nvSpPr>
          <p:cNvPr id="3" name="图片占位符 2"/>
          <p:cNvSpPr>
            <a:spLocks noGrp="1"/>
          </p:cNvSpPr>
          <p:nvPr>
            <p:ph type="pic" idx="1"/>
          </p:nvPr>
        </p:nvSpPr>
        <p:spPr>
          <a:xfrm>
            <a:off x="5183188" y="457201"/>
            <a:ext cx="617220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zh-CN" altLang="en-US" noProof="1"/>
          </a:p>
        </p:txBody>
      </p:sp>
      <p:sp>
        <p:nvSpPr>
          <p:cNvPr id="4" name="文本占位符 3"/>
          <p:cNvSpPr>
            <a:spLocks noGrp="1"/>
          </p:cNvSpPr>
          <p:nvPr>
            <p:ph type="body" sz="half" idx="2"/>
          </p:nvPr>
        </p:nvSpPr>
        <p:spPr>
          <a:xfrm>
            <a:off x="839788" y="2057400"/>
            <a:ext cx="4165349"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noProof="1"/>
              <a:t>单击此处编辑母版文本样式</a:t>
            </a:r>
            <a:endParaRPr lang="zh-CN" altLang="en-US" noProof="1"/>
          </a:p>
        </p:txBody>
      </p:sp>
      <p:sp>
        <p:nvSpPr>
          <p:cNvPr id="5" name="日期占位符 1027"/>
          <p:cNvSpPr>
            <a:spLocks noGrp="1"/>
          </p:cNvSpPr>
          <p:nvPr>
            <p:ph type="dt" sz="half" idx="10"/>
          </p:nvPr>
        </p:nvSpPr>
        <p:spPr/>
        <p:txBody>
          <a:bodyPr/>
          <a:lstStyle>
            <a:lvl1pPr>
              <a:defRPr/>
            </a:lvl1pPr>
          </a:lstStyle>
          <a:p>
            <a:pPr>
              <a:defRPr/>
            </a:pPr>
            <a:endParaRPr lang="zh-CN" altLang="en-US"/>
          </a:p>
        </p:txBody>
      </p:sp>
      <p:sp>
        <p:nvSpPr>
          <p:cNvPr id="6" name="页脚占位符 1028"/>
          <p:cNvSpPr>
            <a:spLocks noGrp="1"/>
          </p:cNvSpPr>
          <p:nvPr>
            <p:ph type="ftr" sz="quarter" idx="11"/>
          </p:nvPr>
        </p:nvSpPr>
        <p:spPr/>
        <p:txBody>
          <a:bodyPr/>
          <a:lstStyle>
            <a:lvl1pPr>
              <a:defRPr/>
            </a:lvl1pPr>
          </a:lstStyle>
          <a:p>
            <a:pPr>
              <a:defRPr/>
            </a:pPr>
            <a:endParaRPr lang="zh-CN" altLang="en-US"/>
          </a:p>
        </p:txBody>
      </p:sp>
      <p:sp>
        <p:nvSpPr>
          <p:cNvPr id="7" name="灯片编号占位符 1029"/>
          <p:cNvSpPr>
            <a:spLocks noGrp="1"/>
          </p:cNvSpPr>
          <p:nvPr>
            <p:ph type="sldNum" sz="quarter" idx="12"/>
          </p:nvPr>
        </p:nvSpPr>
        <p:spPr/>
        <p:txBody>
          <a:bodyPr/>
          <a:lstStyle>
            <a:lvl1pPr>
              <a:defRPr/>
            </a:lvl1pPr>
          </a:lstStyle>
          <a:p>
            <a:fld id="{902E6873-ED0D-4A93-887F-CA02E8095685}" type="slidenum">
              <a:rPr lang="en-US" altLang="en-US"/>
            </a:fld>
            <a:endParaRPr lang="en-US"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5" Type="http://schemas.openxmlformats.org/officeDocument/2006/relationships/theme" Target="../theme/theme1.xml"/><Relationship Id="rId14" Type="http://schemas.openxmlformats.org/officeDocument/2006/relationships/image" Target="../media/image1.png"/><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2.xml"/><Relationship Id="rId8" Type="http://schemas.openxmlformats.org/officeDocument/2006/relationships/slideLayout" Target="../slideLayouts/slideLayout21.xml"/><Relationship Id="rId7" Type="http://schemas.openxmlformats.org/officeDocument/2006/relationships/slideLayout" Target="../slideLayouts/slideLayout20.xml"/><Relationship Id="rId6" Type="http://schemas.openxmlformats.org/officeDocument/2006/relationships/slideLayout" Target="../slideLayouts/slideLayout19.xml"/><Relationship Id="rId5" Type="http://schemas.openxmlformats.org/officeDocument/2006/relationships/slideLayout" Target="../slideLayouts/slideLayout18.xml"/><Relationship Id="rId4" Type="http://schemas.openxmlformats.org/officeDocument/2006/relationships/slideLayout" Target="../slideLayouts/slideLayout17.xml"/><Relationship Id="rId3" Type="http://schemas.openxmlformats.org/officeDocument/2006/relationships/slideLayout" Target="../slideLayouts/slideLayout16.xml"/><Relationship Id="rId2" Type="http://schemas.openxmlformats.org/officeDocument/2006/relationships/slideLayout" Target="../slideLayouts/slideLayout15.xml"/><Relationship Id="rId16" Type="http://schemas.openxmlformats.org/officeDocument/2006/relationships/theme" Target="../theme/theme2.xml"/><Relationship Id="rId15" Type="http://schemas.openxmlformats.org/officeDocument/2006/relationships/image" Target="../media/image5.png"/><Relationship Id="rId14" Type="http://schemas.openxmlformats.org/officeDocument/2006/relationships/image" Target="../media/image4.png"/><Relationship Id="rId13" Type="http://schemas.openxmlformats.org/officeDocument/2006/relationships/image" Target="../media/image3.png"/><Relationship Id="rId12" Type="http://schemas.openxmlformats.org/officeDocument/2006/relationships/image" Target="../media/image2.png"/><Relationship Id="rId11" Type="http://schemas.openxmlformats.org/officeDocument/2006/relationships/slideLayout" Target="../slideLayouts/slideLayout24.xml"/><Relationship Id="rId10" Type="http://schemas.openxmlformats.org/officeDocument/2006/relationships/slideLayout" Target="../slideLayouts/slideLayout23.xml"/><Relationship Id="rId1"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1026" name="标题 1025"/>
          <p:cNvSpPr>
            <a:spLocks noGrp="1" noChangeArrowheads="1"/>
          </p:cNvSpPr>
          <p:nvPr>
            <p:ph type="title" idx="4294967295"/>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endParaRPr lang="zh-CN" altLang="en-US"/>
          </a:p>
        </p:txBody>
      </p:sp>
      <p:sp>
        <p:nvSpPr>
          <p:cNvPr id="1027" name="文本占位符 1026"/>
          <p:cNvSpPr>
            <a:spLocks noGrp="1" noChangeArrowheads="1"/>
          </p:cNvSpPr>
          <p:nvPr>
            <p:ph type="body" idx="9"/>
          </p:nvPr>
        </p:nvSpPr>
        <p:spPr bwMode="auto">
          <a:xfrm>
            <a:off x="609600" y="1600200"/>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1028" name="日期占位符 1027"/>
          <p:cNvSpPr>
            <a:spLocks noGrp="1"/>
          </p:cNvSpPr>
          <p:nvPr>
            <p:ph type="dt" sz="half" idx="2"/>
          </p:nvPr>
        </p:nvSpPr>
        <p:spPr>
          <a:xfrm>
            <a:off x="609600" y="6245225"/>
            <a:ext cx="2844800" cy="476250"/>
          </a:xfrm>
          <a:prstGeom prst="rect">
            <a:avLst/>
          </a:prstGeom>
          <a:noFill/>
          <a:ln w="9525">
            <a:noFill/>
          </a:ln>
        </p:spPr>
        <p:txBody>
          <a:bodyPr/>
          <a:lstStyle>
            <a:lvl1pPr eaLnBrk="0" hangingPunct="0">
              <a:defRPr sz="1400" i="1" noProof="1">
                <a:ea typeface="微软雅黑" panose="020B0503020204020204" pitchFamily="34" charset="-122"/>
              </a:defRPr>
            </a:lvl1pPr>
          </a:lstStyle>
          <a:p>
            <a:pPr>
              <a:defRPr/>
            </a:pPr>
            <a:endParaRPr lang="zh-CN" altLang="en-US"/>
          </a:p>
        </p:txBody>
      </p:sp>
      <p:sp>
        <p:nvSpPr>
          <p:cNvPr id="1029" name="页脚占位符 1028"/>
          <p:cNvSpPr>
            <a:spLocks noGrp="1"/>
          </p:cNvSpPr>
          <p:nvPr>
            <p:ph type="ftr" sz="quarter" idx="3"/>
          </p:nvPr>
        </p:nvSpPr>
        <p:spPr>
          <a:xfrm>
            <a:off x="4165600" y="6245225"/>
            <a:ext cx="3860800" cy="476250"/>
          </a:xfrm>
          <a:prstGeom prst="rect">
            <a:avLst/>
          </a:prstGeom>
          <a:noFill/>
          <a:ln w="9525">
            <a:noFill/>
          </a:ln>
        </p:spPr>
        <p:txBody>
          <a:bodyPr/>
          <a:lstStyle>
            <a:lvl1pPr algn="ctr" eaLnBrk="0" hangingPunct="0">
              <a:defRPr sz="1400" i="1" noProof="1">
                <a:ea typeface="微软雅黑" panose="020B0503020204020204" pitchFamily="34" charset="-122"/>
              </a:defRPr>
            </a:lvl1pPr>
          </a:lstStyle>
          <a:p>
            <a:pPr>
              <a:defRPr/>
            </a:pPr>
            <a:endParaRPr lang="zh-CN" altLang="en-US"/>
          </a:p>
        </p:txBody>
      </p:sp>
      <p:sp>
        <p:nvSpPr>
          <p:cNvPr id="1030" name="灯片编号占位符 1029"/>
          <p:cNvSpPr>
            <a:spLocks noGrp="1"/>
          </p:cNvSpPr>
          <p:nvPr>
            <p:ph type="sldNum" sz="quarter" idx="4"/>
          </p:nvPr>
        </p:nvSpPr>
        <p:spPr>
          <a:xfrm>
            <a:off x="8737600" y="6245225"/>
            <a:ext cx="2844800" cy="476250"/>
          </a:xfrm>
          <a:prstGeom prst="rect">
            <a:avLst/>
          </a:prstGeom>
          <a:noFill/>
          <a:ln w="9525">
            <a:noFill/>
          </a:ln>
        </p:spPr>
        <p:txBody>
          <a:bodyPr vert="horz" wrap="square" lIns="91440" tIns="45720" rIns="91440" bIns="45720" numCol="1" anchor="t" anchorCtr="0" compatLnSpc="1"/>
          <a:lstStyle>
            <a:lvl1pPr algn="r" eaLnBrk="1" hangingPunct="1">
              <a:defRPr sz="1400"/>
            </a:lvl1pPr>
          </a:lstStyle>
          <a:p>
            <a:fld id="{59263AF0-F39B-49FE-B26A-929A6A876A8C}" type="slidenum">
              <a:rPr lang="en-US" altLang="en-US"/>
            </a:fld>
            <a:endParaRPr lang="en-US"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lvl="5"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alpha val="100000"/>
          </a:schemeClr>
        </a:solidFill>
        <a:effectLst/>
      </p:bgPr>
    </p:bg>
    <p:spTree>
      <p:nvGrpSpPr>
        <p:cNvPr id="1" name=""/>
        <p:cNvGrpSpPr/>
        <p:nvPr/>
      </p:nvGrpSpPr>
      <p:grpSpPr>
        <a:xfrm>
          <a:off x="0" y="0"/>
          <a:ext cx="0" cy="0"/>
          <a:chOff x="0" y="0"/>
          <a:chExt cx="0" cy="0"/>
        </a:xfrm>
      </p:grpSpPr>
      <p:sp>
        <p:nvSpPr>
          <p:cNvPr id="1026" name="Rectangle 34"/>
          <p:cNvSpPr>
            <a:spLocks noGrp="1"/>
          </p:cNvSpPr>
          <p:nvPr>
            <p:ph type="title"/>
          </p:nvPr>
        </p:nvSpPr>
        <p:spPr>
          <a:xfrm>
            <a:off x="1471085" y="215901"/>
            <a:ext cx="10390716" cy="696913"/>
          </a:xfrm>
          <a:prstGeom prst="rect">
            <a:avLst/>
          </a:prstGeom>
          <a:noFill/>
          <a:ln w="9525">
            <a:noFill/>
          </a:ln>
        </p:spPr>
        <p:txBody>
          <a:bodyPr anchor="b"/>
          <a:lstStyle/>
          <a:p>
            <a:pPr lvl="0"/>
            <a:r>
              <a:rPr lang="zh-CN" altLang="en-US"/>
              <a:t>单击此处编辑母版标题样式</a:t>
            </a:r>
            <a:endParaRPr lang="zh-CN" altLang="en-US"/>
          </a:p>
        </p:txBody>
      </p:sp>
      <p:sp>
        <p:nvSpPr>
          <p:cNvPr id="1027" name="Rectangle 35"/>
          <p:cNvSpPr>
            <a:spLocks noGrp="1"/>
          </p:cNvSpPr>
          <p:nvPr>
            <p:ph type="body" idx="1"/>
          </p:nvPr>
        </p:nvSpPr>
        <p:spPr>
          <a:xfrm>
            <a:off x="1498600" y="1508126"/>
            <a:ext cx="10363200" cy="4511675"/>
          </a:xfrm>
          <a:prstGeom prst="rect">
            <a:avLst/>
          </a:prstGeom>
          <a:noFill/>
          <a:ln w="9525">
            <a:noFill/>
          </a:ln>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028" name="Rectangle 36"/>
          <p:cNvSpPr>
            <a:spLocks noGrp="1"/>
          </p:cNvSpPr>
          <p:nvPr>
            <p:ph type="dt" sz="half" idx="2"/>
          </p:nvPr>
        </p:nvSpPr>
        <p:spPr>
          <a:xfrm>
            <a:off x="1219200" y="6383338"/>
            <a:ext cx="2540000" cy="457200"/>
          </a:xfrm>
          <a:prstGeom prst="rect">
            <a:avLst/>
          </a:prstGeom>
          <a:noFill/>
          <a:ln w="9525">
            <a:noFill/>
          </a:ln>
        </p:spPr>
        <p:txBody>
          <a:bodyPr anchor="b"/>
          <a:lstStyle>
            <a:lvl1pPr>
              <a:defRPr sz="1400">
                <a:latin typeface="Tahoma" panose="020B0604030504040204" pitchFamily="2" charset="0"/>
              </a:defRPr>
            </a:lvl1pPr>
          </a:lstStyle>
          <a:p>
            <a:pPr lvl="0"/>
          </a:p>
        </p:txBody>
      </p:sp>
      <p:sp>
        <p:nvSpPr>
          <p:cNvPr id="1029" name="Rectangle 37"/>
          <p:cNvSpPr>
            <a:spLocks noGrp="1"/>
          </p:cNvSpPr>
          <p:nvPr>
            <p:ph type="ftr" sz="quarter" idx="3"/>
          </p:nvPr>
        </p:nvSpPr>
        <p:spPr>
          <a:xfrm>
            <a:off x="4470402" y="6292388"/>
            <a:ext cx="6502399" cy="457200"/>
          </a:xfrm>
          <a:prstGeom prst="rect">
            <a:avLst/>
          </a:prstGeom>
          <a:noFill/>
          <a:ln w="9525">
            <a:noFill/>
          </a:ln>
        </p:spPr>
        <p:txBody>
          <a:bodyPr anchor="b"/>
          <a:lstStyle>
            <a:lvl1pPr marL="0" indent="0" algn="ctr" defTabSz="914400" eaLnBrk="1" fontAlgn="base" latinLnBrk="0" hangingPunct="1">
              <a:lnSpc>
                <a:spcPct val="100000"/>
              </a:lnSpc>
              <a:spcBef>
                <a:spcPct val="0"/>
              </a:spcBef>
              <a:spcAft>
                <a:spcPct val="0"/>
              </a:spcAft>
              <a:buFont typeface="Arial" panose="020B0604020202020204" pitchFamily="34" charset="0"/>
              <a:buNone/>
              <a:defRPr lang="zh-CN" altLang="en-US" sz="1200" b="1" i="0" u="none" kern="1200" baseline="0" smtClean="0">
                <a:solidFill>
                  <a:schemeClr val="tx1"/>
                </a:solidFill>
                <a:effectLst/>
                <a:latin typeface="Times New Roman" panose="02020603050405020304" pitchFamily="18" charset="0"/>
                <a:ea typeface="宋体" panose="02010600030101010101" pitchFamily="2" charset="-122"/>
                <a:cs typeface="+mn-cs"/>
              </a:defRPr>
            </a:lvl1pPr>
          </a:lstStyle>
          <a:p>
            <a:r>
              <a:rPr lang="zh-CN" altLang="en-US" dirty="0"/>
              <a:t>机器人控制</a:t>
            </a:r>
            <a:r>
              <a:rPr lang="en-US" altLang="zh-CN" dirty="0"/>
              <a:t>—</a:t>
            </a:r>
            <a:r>
              <a:rPr lang="zh-CN" altLang="en-US" dirty="0"/>
              <a:t>运动学</a:t>
            </a:r>
            <a:r>
              <a:rPr lang="en-US" altLang="zh-CN" dirty="0"/>
              <a:t>.</a:t>
            </a:r>
            <a:r>
              <a:rPr lang="zh-CN" altLang="en-US" dirty="0"/>
              <a:t>控制器设计</a:t>
            </a:r>
            <a:r>
              <a:rPr lang="en-US" altLang="zh-CN" dirty="0"/>
              <a:t>.</a:t>
            </a:r>
            <a:r>
              <a:rPr lang="zh-CN" altLang="en-US" dirty="0"/>
              <a:t>人机交互与应用实例</a:t>
            </a:r>
            <a:endParaRPr lang="zh-CN" altLang="en-US" dirty="0"/>
          </a:p>
        </p:txBody>
      </p:sp>
      <p:sp>
        <p:nvSpPr>
          <p:cNvPr id="1030" name="Rectangle 38"/>
          <p:cNvSpPr>
            <a:spLocks noGrp="1"/>
          </p:cNvSpPr>
          <p:nvPr>
            <p:ph type="sldNum" sz="quarter" idx="4"/>
          </p:nvPr>
        </p:nvSpPr>
        <p:spPr>
          <a:xfrm>
            <a:off x="9347200" y="6307138"/>
            <a:ext cx="2540000" cy="474662"/>
          </a:xfrm>
          <a:prstGeom prst="rect">
            <a:avLst/>
          </a:prstGeom>
          <a:noFill/>
          <a:ln w="9525">
            <a:noFill/>
          </a:ln>
        </p:spPr>
        <p:txBody>
          <a:bodyPr anchor="b"/>
          <a:lstStyle>
            <a:lvl1pPr algn="r">
              <a:defRPr sz="1400">
                <a:solidFill>
                  <a:srgbClr val="022EBA"/>
                </a:solidFill>
                <a:latin typeface="Times New Roman" panose="02020603050405020304" pitchFamily="18" charset="0"/>
                <a:ea typeface="黑体" panose="02010609060101010101" pitchFamily="2" charset="-122"/>
              </a:defRPr>
            </a:lvl1pPr>
          </a:lstStyle>
          <a:p>
            <a:pPr lvl="0"/>
            <a:fld id="{9A0DB2DC-4C9A-4742-B13C-FB6460FD3503}" type="slidenum">
              <a:rPr lang="zh-CN" altLang="en-US"/>
            </a:fld>
            <a:endParaRPr lang="zh-CN" altLang="en-US"/>
          </a:p>
        </p:txBody>
      </p:sp>
      <p:sp>
        <p:nvSpPr>
          <p:cNvPr id="1031" name="Rectangle 40"/>
          <p:cNvSpPr/>
          <p:nvPr userDrawn="1"/>
        </p:nvSpPr>
        <p:spPr>
          <a:xfrm>
            <a:off x="387351" y="133351"/>
            <a:ext cx="584200" cy="587375"/>
          </a:xfrm>
          <a:prstGeom prst="rect">
            <a:avLst/>
          </a:prstGeom>
          <a:solidFill>
            <a:schemeClr val="accent2"/>
          </a:solidFill>
          <a:ln w="9525">
            <a:noFill/>
          </a:ln>
        </p:spPr>
        <p:txBody>
          <a:bodyPr wrap="none" anchor="ctr"/>
          <a:lstStyle/>
          <a:p>
            <a:pPr lvl="0" algn="ctr"/>
            <a:endParaRPr sz="2400">
              <a:latin typeface="Tahoma" panose="020B0604030504040204" pitchFamily="2" charset="0"/>
            </a:endParaRPr>
          </a:p>
        </p:txBody>
      </p:sp>
      <p:sp>
        <p:nvSpPr>
          <p:cNvPr id="1032" name="Rectangle 41"/>
          <p:cNvSpPr/>
          <p:nvPr userDrawn="1"/>
        </p:nvSpPr>
        <p:spPr>
          <a:xfrm>
            <a:off x="897467" y="133351"/>
            <a:ext cx="438151" cy="587375"/>
          </a:xfrm>
          <a:prstGeom prst="rect">
            <a:avLst/>
          </a:prstGeom>
          <a:gradFill rotWithShape="0">
            <a:gsLst>
              <a:gs pos="0">
                <a:schemeClr val="accent2"/>
              </a:gs>
              <a:gs pos="100000">
                <a:schemeClr val="bg1"/>
              </a:gs>
            </a:gsLst>
            <a:lin ang="0" scaled="1"/>
            <a:tileRect/>
          </a:gradFill>
          <a:ln w="9525">
            <a:noFill/>
          </a:ln>
        </p:spPr>
        <p:txBody>
          <a:bodyPr wrap="none" anchor="ctr"/>
          <a:lstStyle/>
          <a:p>
            <a:pPr lvl="0" algn="ctr"/>
            <a:endParaRPr sz="2400">
              <a:latin typeface="Tahoma" panose="020B0604030504040204" pitchFamily="2" charset="0"/>
            </a:endParaRPr>
          </a:p>
        </p:txBody>
      </p:sp>
      <p:sp>
        <p:nvSpPr>
          <p:cNvPr id="1033" name="Rectangle 42"/>
          <p:cNvSpPr/>
          <p:nvPr userDrawn="1"/>
        </p:nvSpPr>
        <p:spPr>
          <a:xfrm>
            <a:off x="552452" y="655638"/>
            <a:ext cx="563033" cy="587375"/>
          </a:xfrm>
          <a:prstGeom prst="rect">
            <a:avLst/>
          </a:prstGeom>
          <a:solidFill>
            <a:schemeClr val="folHlink"/>
          </a:solidFill>
          <a:ln w="9525">
            <a:noFill/>
          </a:ln>
        </p:spPr>
        <p:txBody>
          <a:bodyPr wrap="none" anchor="ctr"/>
          <a:lstStyle/>
          <a:p>
            <a:pPr lvl="0" algn="ctr"/>
            <a:endParaRPr sz="2400">
              <a:latin typeface="Tahoma" panose="020B0604030504040204" pitchFamily="2" charset="0"/>
            </a:endParaRPr>
          </a:p>
        </p:txBody>
      </p:sp>
      <p:sp>
        <p:nvSpPr>
          <p:cNvPr id="1034" name="Rectangle 43"/>
          <p:cNvSpPr/>
          <p:nvPr userDrawn="1"/>
        </p:nvSpPr>
        <p:spPr>
          <a:xfrm>
            <a:off x="1045633" y="655638"/>
            <a:ext cx="491067" cy="587375"/>
          </a:xfrm>
          <a:prstGeom prst="rect">
            <a:avLst/>
          </a:prstGeom>
          <a:gradFill rotWithShape="0">
            <a:gsLst>
              <a:gs pos="0">
                <a:schemeClr val="folHlink"/>
              </a:gs>
              <a:gs pos="100000">
                <a:schemeClr val="bg1"/>
              </a:gs>
            </a:gsLst>
            <a:lin ang="0" scaled="1"/>
            <a:tileRect/>
          </a:gradFill>
          <a:ln w="9525">
            <a:noFill/>
          </a:ln>
        </p:spPr>
        <p:txBody>
          <a:bodyPr wrap="none" anchor="ctr"/>
          <a:lstStyle/>
          <a:p>
            <a:pPr lvl="0" algn="ctr"/>
            <a:endParaRPr sz="2400">
              <a:latin typeface="Tahoma" panose="020B0604030504040204" pitchFamily="2" charset="0"/>
            </a:endParaRPr>
          </a:p>
        </p:txBody>
      </p:sp>
      <p:sp>
        <p:nvSpPr>
          <p:cNvPr id="1035" name="Rectangle 44"/>
          <p:cNvSpPr/>
          <p:nvPr userDrawn="1"/>
        </p:nvSpPr>
        <p:spPr>
          <a:xfrm>
            <a:off x="0" y="565150"/>
            <a:ext cx="747184" cy="522288"/>
          </a:xfrm>
          <a:prstGeom prst="rect">
            <a:avLst/>
          </a:prstGeom>
          <a:gradFill rotWithShape="0">
            <a:gsLst>
              <a:gs pos="0">
                <a:schemeClr val="bg1"/>
              </a:gs>
              <a:gs pos="100000">
                <a:schemeClr val="hlink"/>
              </a:gs>
            </a:gsLst>
            <a:lin ang="2700000" scaled="1"/>
            <a:tileRect/>
          </a:gradFill>
          <a:ln w="9525">
            <a:noFill/>
          </a:ln>
        </p:spPr>
        <p:txBody>
          <a:bodyPr wrap="none" anchor="ctr"/>
          <a:lstStyle/>
          <a:p>
            <a:pPr lvl="0" algn="ctr"/>
            <a:endParaRPr sz="2400">
              <a:latin typeface="Tahoma" panose="020B0604030504040204" pitchFamily="2" charset="0"/>
            </a:endParaRPr>
          </a:p>
        </p:txBody>
      </p:sp>
      <p:sp>
        <p:nvSpPr>
          <p:cNvPr id="1036" name="Rectangle 45"/>
          <p:cNvSpPr/>
          <p:nvPr userDrawn="1"/>
        </p:nvSpPr>
        <p:spPr>
          <a:xfrm>
            <a:off x="711200" y="0"/>
            <a:ext cx="42333" cy="1301750"/>
          </a:xfrm>
          <a:prstGeom prst="rect">
            <a:avLst/>
          </a:prstGeom>
          <a:solidFill>
            <a:schemeClr val="bg2"/>
          </a:solidFill>
          <a:ln w="9525">
            <a:noFill/>
          </a:ln>
        </p:spPr>
        <p:txBody>
          <a:bodyPr wrap="none" anchor="ctr"/>
          <a:lstStyle/>
          <a:p>
            <a:pPr lvl="0" algn="ctr"/>
            <a:endParaRPr sz="2400">
              <a:latin typeface="Tahoma" panose="020B0604030504040204" pitchFamily="2" charset="0"/>
            </a:endParaRPr>
          </a:p>
        </p:txBody>
      </p:sp>
      <p:sp>
        <p:nvSpPr>
          <p:cNvPr id="1037" name="Rectangle 46"/>
          <p:cNvSpPr/>
          <p:nvPr userDrawn="1"/>
        </p:nvSpPr>
        <p:spPr>
          <a:xfrm>
            <a:off x="421218" y="977900"/>
            <a:ext cx="10968567" cy="39688"/>
          </a:xfrm>
          <a:prstGeom prst="rect">
            <a:avLst/>
          </a:prstGeom>
          <a:gradFill rotWithShape="0">
            <a:gsLst>
              <a:gs pos="0">
                <a:schemeClr val="bg2"/>
              </a:gs>
              <a:gs pos="100000">
                <a:schemeClr val="bg1"/>
              </a:gs>
            </a:gsLst>
            <a:lin ang="0" scaled="1"/>
            <a:tileRect/>
          </a:gradFill>
          <a:ln w="9525">
            <a:noFill/>
          </a:ln>
        </p:spPr>
        <p:txBody>
          <a:bodyPr wrap="none" anchor="ctr"/>
          <a:lstStyle/>
          <a:p>
            <a:pPr lvl="0" algn="ctr"/>
            <a:endParaRPr sz="2400">
              <a:latin typeface="Tahoma" panose="020B0604030504040204" pitchFamily="2" charset="0"/>
            </a:endParaRPr>
          </a:p>
        </p:txBody>
      </p:sp>
      <p:sp>
        <p:nvSpPr>
          <p:cNvPr id="1038" name="Rectangle 48"/>
          <p:cNvSpPr>
            <a:spLocks noChangeAspect="1"/>
          </p:cNvSpPr>
          <p:nvPr userDrawn="1"/>
        </p:nvSpPr>
        <p:spPr>
          <a:xfrm flipH="1">
            <a:off x="11116733" y="6348414"/>
            <a:ext cx="338667" cy="282575"/>
          </a:xfrm>
          <a:prstGeom prst="rect">
            <a:avLst/>
          </a:prstGeom>
          <a:solidFill>
            <a:schemeClr val="folHlink"/>
          </a:solidFill>
          <a:ln w="9525">
            <a:noFill/>
          </a:ln>
        </p:spPr>
        <p:txBody>
          <a:bodyPr wrap="none" anchor="ctr"/>
          <a:lstStyle/>
          <a:p>
            <a:pPr lvl="0" algn="ctr"/>
            <a:endParaRPr sz="2400">
              <a:latin typeface="Tahoma" panose="020B0604030504040204" pitchFamily="2" charset="0"/>
            </a:endParaRPr>
          </a:p>
        </p:txBody>
      </p:sp>
      <p:sp>
        <p:nvSpPr>
          <p:cNvPr id="1039" name="Rectangle 49"/>
          <p:cNvSpPr>
            <a:spLocks noChangeAspect="1"/>
          </p:cNvSpPr>
          <p:nvPr userDrawn="1"/>
        </p:nvSpPr>
        <p:spPr>
          <a:xfrm flipH="1">
            <a:off x="10864851" y="6348414"/>
            <a:ext cx="294216" cy="282575"/>
          </a:xfrm>
          <a:prstGeom prst="rect">
            <a:avLst/>
          </a:prstGeom>
          <a:gradFill rotWithShape="0">
            <a:gsLst>
              <a:gs pos="0">
                <a:schemeClr val="folHlink"/>
              </a:gs>
              <a:gs pos="100000">
                <a:schemeClr val="bg1"/>
              </a:gs>
            </a:gsLst>
            <a:lin ang="0" scaled="1"/>
            <a:tileRect/>
          </a:gradFill>
          <a:ln w="9525">
            <a:noFill/>
          </a:ln>
        </p:spPr>
        <p:txBody>
          <a:bodyPr wrap="none" anchor="ctr"/>
          <a:lstStyle/>
          <a:p>
            <a:pPr lvl="0" algn="ctr"/>
            <a:endParaRPr sz="2400">
              <a:latin typeface="Tahoma" panose="020B0604030504040204" pitchFamily="2" charset="0"/>
            </a:endParaRPr>
          </a:p>
        </p:txBody>
      </p:sp>
      <p:sp>
        <p:nvSpPr>
          <p:cNvPr id="1040" name="Line 51"/>
          <p:cNvSpPr/>
          <p:nvPr userDrawn="1"/>
        </p:nvSpPr>
        <p:spPr>
          <a:xfrm>
            <a:off x="7620000" y="6477000"/>
            <a:ext cx="4267200" cy="0"/>
          </a:xfrm>
          <a:prstGeom prst="line">
            <a:avLst/>
          </a:prstGeom>
          <a:ln w="9525" cap="flat" cmpd="sng">
            <a:solidFill>
              <a:schemeClr val="tx1"/>
            </a:solidFill>
            <a:prstDash val="solid"/>
            <a:headEnd type="none" w="med" len="med"/>
            <a:tailEnd type="none" w="med" len="med"/>
          </a:ln>
        </p:spPr>
      </p:sp>
      <p:sp>
        <p:nvSpPr>
          <p:cNvPr id="1041" name="Line 53"/>
          <p:cNvSpPr/>
          <p:nvPr userDrawn="1"/>
        </p:nvSpPr>
        <p:spPr>
          <a:xfrm>
            <a:off x="11161184" y="6305550"/>
            <a:ext cx="0" cy="552450"/>
          </a:xfrm>
          <a:prstGeom prst="line">
            <a:avLst/>
          </a:prstGeom>
          <a:ln w="9525" cap="flat" cmpd="sng">
            <a:solidFill>
              <a:schemeClr val="tx1"/>
            </a:solidFill>
            <a:prstDash val="solid"/>
            <a:headEnd type="none" w="med" len="med"/>
            <a:tailEnd type="none" w="med" len="med"/>
          </a:ln>
        </p:spPr>
      </p:sp>
      <p:sp>
        <p:nvSpPr>
          <p:cNvPr id="1043" name="Rectangle 62"/>
          <p:cNvSpPr/>
          <p:nvPr userDrawn="1"/>
        </p:nvSpPr>
        <p:spPr>
          <a:xfrm>
            <a:off x="2057400" y="-1065212"/>
            <a:ext cx="12192000" cy="276930"/>
          </a:xfrm>
          <a:prstGeom prst="rect">
            <a:avLst/>
          </a:prstGeom>
          <a:noFill/>
          <a:ln w="9525">
            <a:noFill/>
          </a:ln>
        </p:spPr>
        <p:txBody>
          <a:bodyPr lIns="91372" tIns="45686" rIns="91372" bIns="45686">
            <a:spAutoFit/>
          </a:bodyPr>
          <a:lstStyle/>
          <a:p>
            <a:pPr lvl="0"/>
            <a:endParaRPr sz="1200">
              <a:latin typeface="Times New Roman" panose="02020603050405020304" pitchFamily="18" charset="0"/>
            </a:endParaRPr>
          </a:p>
        </p:txBody>
      </p:sp>
      <p:sp>
        <p:nvSpPr>
          <p:cNvPr id="1044" name="Rectangle 64"/>
          <p:cNvSpPr/>
          <p:nvPr userDrawn="1"/>
        </p:nvSpPr>
        <p:spPr>
          <a:xfrm>
            <a:off x="2057400" y="-1065212"/>
            <a:ext cx="12192000" cy="276930"/>
          </a:xfrm>
          <a:prstGeom prst="rect">
            <a:avLst/>
          </a:prstGeom>
          <a:noFill/>
          <a:ln w="9525">
            <a:noFill/>
          </a:ln>
        </p:spPr>
        <p:txBody>
          <a:bodyPr lIns="91372" tIns="45686" rIns="91372" bIns="45686">
            <a:spAutoFit/>
          </a:bodyPr>
          <a:lstStyle/>
          <a:p>
            <a:pPr lvl="0"/>
            <a:endParaRPr sz="1200">
              <a:latin typeface="Times New Roman" panose="02020603050405020304" pitchFamily="18" charset="0"/>
            </a:endParaRPr>
          </a:p>
        </p:txBody>
      </p:sp>
      <p:sp>
        <p:nvSpPr>
          <p:cNvPr id="1045" name="Rectangle 66"/>
          <p:cNvSpPr/>
          <p:nvPr userDrawn="1"/>
        </p:nvSpPr>
        <p:spPr>
          <a:xfrm>
            <a:off x="2057400" y="-1065212"/>
            <a:ext cx="12192000" cy="276930"/>
          </a:xfrm>
          <a:prstGeom prst="rect">
            <a:avLst/>
          </a:prstGeom>
          <a:noFill/>
          <a:ln w="9525">
            <a:noFill/>
          </a:ln>
        </p:spPr>
        <p:txBody>
          <a:bodyPr lIns="91372" tIns="45686" rIns="91372" bIns="45686">
            <a:spAutoFit/>
          </a:bodyPr>
          <a:lstStyle/>
          <a:p>
            <a:pPr lvl="0"/>
            <a:endParaRPr sz="1200">
              <a:latin typeface="Times New Roman" panose="02020603050405020304" pitchFamily="18" charset="0"/>
            </a:endParaRPr>
          </a:p>
        </p:txBody>
      </p:sp>
      <p:sp>
        <p:nvSpPr>
          <p:cNvPr id="1046" name="Rectangle 68"/>
          <p:cNvSpPr/>
          <p:nvPr userDrawn="1"/>
        </p:nvSpPr>
        <p:spPr>
          <a:xfrm>
            <a:off x="2057400" y="-1065212"/>
            <a:ext cx="12192000" cy="276930"/>
          </a:xfrm>
          <a:prstGeom prst="rect">
            <a:avLst/>
          </a:prstGeom>
          <a:noFill/>
          <a:ln w="9525">
            <a:noFill/>
          </a:ln>
        </p:spPr>
        <p:txBody>
          <a:bodyPr lIns="91372" tIns="45686" rIns="91372" bIns="45686">
            <a:spAutoFit/>
          </a:bodyPr>
          <a:lstStyle/>
          <a:p>
            <a:pPr lvl="0"/>
            <a:endParaRPr sz="1200">
              <a:latin typeface="Times New Roman" panose="02020603050405020304" pitchFamily="18" charset="0"/>
            </a:endParaRPr>
          </a:p>
        </p:txBody>
      </p:sp>
      <p:sp>
        <p:nvSpPr>
          <p:cNvPr id="1047" name="Rectangle 72"/>
          <p:cNvSpPr/>
          <p:nvPr userDrawn="1"/>
        </p:nvSpPr>
        <p:spPr>
          <a:xfrm>
            <a:off x="2057400" y="-1065212"/>
            <a:ext cx="12192000" cy="276930"/>
          </a:xfrm>
          <a:prstGeom prst="rect">
            <a:avLst/>
          </a:prstGeom>
          <a:noFill/>
          <a:ln w="9525">
            <a:noFill/>
          </a:ln>
        </p:spPr>
        <p:txBody>
          <a:bodyPr lIns="91372" tIns="45686" rIns="91372" bIns="45686">
            <a:spAutoFit/>
          </a:bodyPr>
          <a:lstStyle/>
          <a:p>
            <a:pPr lvl="0"/>
            <a:endParaRPr sz="1200">
              <a:latin typeface="Times New Roman" panose="02020603050405020304" pitchFamily="18" charset="0"/>
            </a:endParaRPr>
          </a:p>
        </p:txBody>
      </p:sp>
      <p:pic>
        <p:nvPicPr>
          <p:cNvPr id="4" name="图片 3"/>
          <p:cNvPicPr>
            <a:picLocks noChangeAspect="1"/>
          </p:cNvPicPr>
          <p:nvPr userDrawn="1"/>
        </p:nvPicPr>
        <p:blipFill>
          <a:blip r:embed="rId12" cstate="print">
            <a:extLst>
              <a:ext uri="{28A0092B-C50C-407E-A947-70E740481C1C}">
                <a14:useLocalDpi xmlns:a14="http://schemas.microsoft.com/office/drawing/2010/main" val="0"/>
              </a:ext>
            </a:extLst>
          </a:blip>
          <a:stretch>
            <a:fillRect/>
          </a:stretch>
        </p:blipFill>
        <p:spPr>
          <a:xfrm>
            <a:off x="10972800" y="9785"/>
            <a:ext cx="1219200" cy="1250867"/>
          </a:xfrm>
          <a:prstGeom prst="rect">
            <a:avLst/>
          </a:prstGeom>
        </p:spPr>
      </p:pic>
    </p:spTree>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Lst>
  <p:transition spd="med"/>
  <p:hf hdr="0" dt="0"/>
  <p:txStyles>
    <p:titleStyle>
      <a:lvl1pPr marL="0" lvl="0" indent="0" algn="l" defTabSz="914400" eaLnBrk="0" fontAlgn="base" latinLnBrk="0" hangingPunct="0">
        <a:lnSpc>
          <a:spcPct val="100000"/>
        </a:lnSpc>
        <a:spcBef>
          <a:spcPct val="0"/>
        </a:spcBef>
        <a:spcAft>
          <a:spcPct val="0"/>
        </a:spcAft>
        <a:buNone/>
        <a:defRPr sz="2800" u="none" kern="1200" baseline="0">
          <a:solidFill>
            <a:schemeClr val="tx2"/>
          </a:solidFill>
          <a:latin typeface="+mj-lt"/>
          <a:ea typeface="+mj-ea"/>
          <a:cs typeface="+mj-cs"/>
        </a:defRPr>
      </a:lvl1pPr>
    </p:titleStyle>
    <p:bodyStyle>
      <a:lvl1pPr marL="342900" lvl="0" indent="-342900" algn="l" defTabSz="914400" eaLnBrk="0" fontAlgn="base" latinLnBrk="0" hangingPunct="0">
        <a:lnSpc>
          <a:spcPct val="100000"/>
        </a:lnSpc>
        <a:spcBef>
          <a:spcPct val="20000"/>
        </a:spcBef>
        <a:spcAft>
          <a:spcPct val="0"/>
        </a:spcAft>
        <a:buClr>
          <a:schemeClr val="folHlink"/>
        </a:buClr>
        <a:buSzPct val="60000"/>
        <a:buFont typeface="Wingdings" panose="05000000000000000000" pitchFamily="2" charset="2"/>
        <a:buBlip>
          <a:blip r:embed="rId13"/>
        </a:buBlip>
        <a:defRPr sz="2800" u="none" kern="1200" baseline="0">
          <a:solidFill>
            <a:schemeClr val="tx1"/>
          </a:solidFill>
          <a:latin typeface="+mn-lt"/>
          <a:ea typeface="+mn-ea"/>
          <a:cs typeface="+mn-cs"/>
        </a:defRPr>
      </a:lvl1pPr>
      <a:lvl2pPr marL="742950" lvl="1" indent="-285750" algn="l" defTabSz="914400" eaLnBrk="0" fontAlgn="base" latinLnBrk="0" hangingPunct="0">
        <a:lnSpc>
          <a:spcPct val="100000"/>
        </a:lnSpc>
        <a:spcBef>
          <a:spcPct val="20000"/>
        </a:spcBef>
        <a:spcAft>
          <a:spcPct val="0"/>
        </a:spcAft>
        <a:buClr>
          <a:schemeClr val="folHlink"/>
        </a:buClr>
        <a:buSzPct val="60000"/>
        <a:buFont typeface="Wingdings" panose="05000000000000000000" pitchFamily="2" charset="2"/>
        <a:buBlip>
          <a:blip r:embed="rId14"/>
        </a:buBlip>
        <a:defRPr sz="2400" u="none" kern="1200" baseline="0">
          <a:solidFill>
            <a:schemeClr val="tx1"/>
          </a:solidFill>
          <a:latin typeface="+mn-lt"/>
          <a:ea typeface="+mn-ea"/>
          <a:cs typeface="+mn-cs"/>
        </a:defRPr>
      </a:lvl2pPr>
      <a:lvl3pPr marL="1143000" lvl="2" indent="-228600" algn="l" defTabSz="914400" eaLnBrk="0" fontAlgn="base" latinLnBrk="0" hangingPunct="0">
        <a:lnSpc>
          <a:spcPct val="100000"/>
        </a:lnSpc>
        <a:spcBef>
          <a:spcPct val="20000"/>
        </a:spcBef>
        <a:spcAft>
          <a:spcPct val="0"/>
        </a:spcAft>
        <a:buClr>
          <a:schemeClr val="folHlink"/>
        </a:buClr>
        <a:buSzPct val="60000"/>
        <a:buFont typeface="Wingdings" panose="05000000000000000000" pitchFamily="2" charset="2"/>
        <a:buBlip>
          <a:blip r:embed="rId13"/>
        </a:buBlip>
        <a:defRPr sz="2000" u="none" kern="1200" baseline="0">
          <a:solidFill>
            <a:schemeClr val="tx1"/>
          </a:solidFill>
          <a:latin typeface="+mn-lt"/>
          <a:ea typeface="+mn-ea"/>
          <a:cs typeface="+mn-cs"/>
        </a:defRPr>
      </a:lvl3pPr>
      <a:lvl4pPr marL="1600200" lvl="3" indent="-228600" algn="l" defTabSz="914400" eaLnBrk="0" fontAlgn="base" latinLnBrk="0" hangingPunct="0">
        <a:lnSpc>
          <a:spcPct val="100000"/>
        </a:lnSpc>
        <a:spcBef>
          <a:spcPct val="20000"/>
        </a:spcBef>
        <a:spcAft>
          <a:spcPct val="0"/>
        </a:spcAft>
        <a:buClr>
          <a:schemeClr val="folHlink"/>
        </a:buClr>
        <a:buSzPct val="60000"/>
        <a:buFont typeface="Wingdings" panose="05000000000000000000" pitchFamily="2" charset="2"/>
        <a:buBlip>
          <a:blip r:embed="rId15"/>
        </a:buBlip>
        <a:defRPr sz="2000" u="none" kern="1200" baseline="0">
          <a:solidFill>
            <a:schemeClr val="tx1"/>
          </a:solidFill>
          <a:latin typeface="+mn-lt"/>
          <a:ea typeface="+mn-ea"/>
          <a:cs typeface="+mn-cs"/>
        </a:defRPr>
      </a:lvl4pPr>
      <a:lvl5pPr marL="2057400" lvl="4" indent="-228600" algn="l" defTabSz="914400" eaLnBrk="0" fontAlgn="base" latinLnBrk="0" hangingPunct="0">
        <a:lnSpc>
          <a:spcPct val="100000"/>
        </a:lnSpc>
        <a:spcBef>
          <a:spcPct val="20000"/>
        </a:spcBef>
        <a:spcAft>
          <a:spcPct val="0"/>
        </a:spcAft>
        <a:buClr>
          <a:schemeClr val="folHlink"/>
        </a:buClr>
        <a:buSzPct val="60000"/>
        <a:buFont typeface="Wingdings" panose="05000000000000000000" pitchFamily="2" charset="2"/>
        <a:buChar char="n"/>
        <a:defRPr sz="1600" u="none" kern="1200" baseline="0">
          <a:solidFill>
            <a:schemeClr val="tx1"/>
          </a:solidFill>
          <a:latin typeface="+mn-lt"/>
          <a:ea typeface="+mn-ea"/>
          <a:cs typeface="+mn-cs"/>
        </a:defRPr>
      </a:lvl5pPr>
      <a:lvl6pPr marL="2514600" lvl="5" indent="-228600" algn="l" defTabSz="914400" eaLnBrk="0" fontAlgn="base" latinLnBrk="0" hangingPunct="0">
        <a:lnSpc>
          <a:spcPct val="100000"/>
        </a:lnSpc>
        <a:spcBef>
          <a:spcPct val="20000"/>
        </a:spcBef>
        <a:spcAft>
          <a:spcPct val="0"/>
        </a:spcAft>
        <a:buClr>
          <a:schemeClr val="folHlink"/>
        </a:buClr>
        <a:buSzPct val="60000"/>
        <a:buFont typeface="Wingdings" panose="05000000000000000000" pitchFamily="2" charset="2"/>
        <a:buChar char="n"/>
        <a:defRPr sz="1600" u="none" kern="1200" baseline="0">
          <a:solidFill>
            <a:schemeClr val="tx1"/>
          </a:solidFill>
          <a:latin typeface="+mn-lt"/>
          <a:ea typeface="+mn-ea"/>
          <a:cs typeface="+mn-cs"/>
        </a:defRPr>
      </a:lvl6pPr>
      <a:lvl7pPr marL="2971800" lvl="6" indent="-228600" algn="l" defTabSz="914400" eaLnBrk="0" fontAlgn="base" latinLnBrk="0" hangingPunct="0">
        <a:lnSpc>
          <a:spcPct val="100000"/>
        </a:lnSpc>
        <a:spcBef>
          <a:spcPct val="20000"/>
        </a:spcBef>
        <a:spcAft>
          <a:spcPct val="0"/>
        </a:spcAft>
        <a:buClr>
          <a:schemeClr val="folHlink"/>
        </a:buClr>
        <a:buSzPct val="60000"/>
        <a:buFont typeface="Wingdings" panose="05000000000000000000" pitchFamily="2" charset="2"/>
        <a:buChar char="n"/>
        <a:defRPr sz="1600" u="none" kern="1200" baseline="0">
          <a:solidFill>
            <a:schemeClr val="tx1"/>
          </a:solidFill>
          <a:latin typeface="+mn-lt"/>
          <a:ea typeface="+mn-ea"/>
          <a:cs typeface="+mn-cs"/>
        </a:defRPr>
      </a:lvl7pPr>
      <a:lvl8pPr marL="3429000" lvl="7" indent="-228600" algn="l" defTabSz="914400" eaLnBrk="0" fontAlgn="base" latinLnBrk="0" hangingPunct="0">
        <a:lnSpc>
          <a:spcPct val="100000"/>
        </a:lnSpc>
        <a:spcBef>
          <a:spcPct val="20000"/>
        </a:spcBef>
        <a:spcAft>
          <a:spcPct val="0"/>
        </a:spcAft>
        <a:buClr>
          <a:schemeClr val="folHlink"/>
        </a:buClr>
        <a:buSzPct val="60000"/>
        <a:buFont typeface="Wingdings" panose="05000000000000000000" pitchFamily="2" charset="2"/>
        <a:buChar char="n"/>
        <a:defRPr sz="1600" u="none" kern="1200" baseline="0">
          <a:solidFill>
            <a:schemeClr val="tx1"/>
          </a:solidFill>
          <a:latin typeface="+mn-lt"/>
          <a:ea typeface="+mn-ea"/>
          <a:cs typeface="+mn-cs"/>
        </a:defRPr>
      </a:lvl8pPr>
      <a:lvl9pPr marL="3886200" lvl="8" indent="-228600" algn="l" defTabSz="914400" eaLnBrk="0" fontAlgn="base" latinLnBrk="0" hangingPunct="0">
        <a:lnSpc>
          <a:spcPct val="100000"/>
        </a:lnSpc>
        <a:spcBef>
          <a:spcPct val="20000"/>
        </a:spcBef>
        <a:spcAft>
          <a:spcPct val="0"/>
        </a:spcAft>
        <a:buClr>
          <a:schemeClr val="folHlink"/>
        </a:buClr>
        <a:buSzPct val="60000"/>
        <a:buFont typeface="Wingdings" panose="05000000000000000000" pitchFamily="2" charset="2"/>
        <a:buChar char="n"/>
        <a:defRPr sz="1600" u="none" kern="1200" baseline="0">
          <a:solidFill>
            <a:schemeClr val="tx1"/>
          </a:solidFill>
          <a:latin typeface="+mn-lt"/>
          <a:ea typeface="+mn-ea"/>
          <a:cs typeface="+mn-cs"/>
        </a:defRPr>
      </a:lvl9pPr>
    </p:bodyStyle>
    <p:otherStyle>
      <a:lvl1pPr marL="0" lvl="0" indent="0" algn="l" defTabSz="914400" eaLnBrk="1" fontAlgn="base" latinLnBrk="0" hangingPunct="1">
        <a:lnSpc>
          <a:spcPct val="100000"/>
        </a:lnSpc>
        <a:spcBef>
          <a:spcPct val="0"/>
        </a:spcBef>
        <a:spcAft>
          <a:spcPct val="0"/>
        </a:spcAft>
        <a:buFont typeface="Arial" panose="020B0604020202020204" pitchFamily="34" charset="0"/>
        <a:buNone/>
        <a:defRPr sz="180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Font typeface="Arial" panose="020B0604020202020204" pitchFamily="34" charset="0"/>
        <a:buNone/>
        <a:defRPr sz="120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eaLnBrk="1" fontAlgn="base" latinLnBrk="0" hangingPunct="1">
        <a:lnSpc>
          <a:spcPct val="100000"/>
        </a:lnSpc>
        <a:spcBef>
          <a:spcPct val="0"/>
        </a:spcBef>
        <a:spcAft>
          <a:spcPct val="0"/>
        </a:spcAft>
        <a:buFont typeface="Arial" panose="020B0604020202020204" pitchFamily="34" charset="0"/>
        <a:buNone/>
        <a:defRPr sz="120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eaLnBrk="1" fontAlgn="base" latinLnBrk="0" hangingPunct="1">
        <a:lnSpc>
          <a:spcPct val="100000"/>
        </a:lnSpc>
        <a:spcBef>
          <a:spcPct val="0"/>
        </a:spcBef>
        <a:spcAft>
          <a:spcPct val="0"/>
        </a:spcAft>
        <a:buFont typeface="Arial" panose="020B0604020202020204" pitchFamily="34" charset="0"/>
        <a:buNone/>
        <a:defRPr sz="120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eaLnBrk="1" fontAlgn="base" latinLnBrk="0" hangingPunct="1">
        <a:lnSpc>
          <a:spcPct val="100000"/>
        </a:lnSpc>
        <a:spcBef>
          <a:spcPct val="0"/>
        </a:spcBef>
        <a:spcAft>
          <a:spcPct val="0"/>
        </a:spcAft>
        <a:buFont typeface="Arial" panose="020B0604020202020204" pitchFamily="34" charset="0"/>
        <a:buNone/>
        <a:defRPr sz="1200" u="none" kern="1200" baseline="0">
          <a:solidFill>
            <a:schemeClr val="tx1"/>
          </a:solidFill>
          <a:latin typeface="Times New Roman" panose="02020603050405020304" pitchFamily="18" charset="0"/>
          <a:ea typeface="宋体" panose="02010600030101010101" pitchFamily="2" charset="-122"/>
          <a:cs typeface="+mn-cs"/>
        </a:defRPr>
      </a:lvl5pPr>
      <a:lvl6pPr marL="2286000" lvl="5" indent="0" algn="l" defTabSz="914400" eaLnBrk="1" fontAlgn="base" latinLnBrk="0" hangingPunct="1">
        <a:lnSpc>
          <a:spcPct val="100000"/>
        </a:lnSpc>
        <a:spcBef>
          <a:spcPct val="0"/>
        </a:spcBef>
        <a:spcAft>
          <a:spcPct val="0"/>
        </a:spcAft>
        <a:buFont typeface="Arial" panose="020B0604020202020204" pitchFamily="34" charset="0"/>
        <a:buNone/>
        <a:defRPr sz="1200" u="none" kern="1200" baseline="0">
          <a:solidFill>
            <a:schemeClr val="tx1"/>
          </a:solidFill>
          <a:latin typeface="Times New Roman" panose="02020603050405020304" pitchFamily="18" charset="0"/>
          <a:ea typeface="宋体" panose="02010600030101010101" pitchFamily="2" charset="-122"/>
          <a:cs typeface="+mn-cs"/>
        </a:defRPr>
      </a:lvl6pPr>
      <a:lvl7pPr marL="2743200" lvl="6" indent="0" algn="l" defTabSz="914400" eaLnBrk="1" fontAlgn="base" latinLnBrk="0" hangingPunct="1">
        <a:lnSpc>
          <a:spcPct val="100000"/>
        </a:lnSpc>
        <a:spcBef>
          <a:spcPct val="0"/>
        </a:spcBef>
        <a:spcAft>
          <a:spcPct val="0"/>
        </a:spcAft>
        <a:buFont typeface="Arial" panose="020B0604020202020204" pitchFamily="34" charset="0"/>
        <a:buNone/>
        <a:defRPr sz="1200" u="none" kern="1200" baseline="0">
          <a:solidFill>
            <a:schemeClr val="tx1"/>
          </a:solidFill>
          <a:latin typeface="Times New Roman" panose="02020603050405020304" pitchFamily="18" charset="0"/>
          <a:ea typeface="宋体" panose="02010600030101010101" pitchFamily="2" charset="-122"/>
          <a:cs typeface="+mn-cs"/>
        </a:defRPr>
      </a:lvl7pPr>
      <a:lvl8pPr marL="3200400" lvl="7" indent="0" algn="l" defTabSz="914400" eaLnBrk="1" fontAlgn="base" latinLnBrk="0" hangingPunct="1">
        <a:lnSpc>
          <a:spcPct val="100000"/>
        </a:lnSpc>
        <a:spcBef>
          <a:spcPct val="0"/>
        </a:spcBef>
        <a:spcAft>
          <a:spcPct val="0"/>
        </a:spcAft>
        <a:buFont typeface="Arial" panose="020B0604020202020204" pitchFamily="34" charset="0"/>
        <a:buNone/>
        <a:defRPr sz="1200" u="none" kern="1200" baseline="0">
          <a:solidFill>
            <a:schemeClr val="tx1"/>
          </a:solidFill>
          <a:latin typeface="Times New Roman" panose="02020603050405020304" pitchFamily="18" charset="0"/>
          <a:ea typeface="宋体" panose="02010600030101010101" pitchFamily="2" charset="-122"/>
          <a:cs typeface="+mn-cs"/>
        </a:defRPr>
      </a:lvl8pPr>
      <a:lvl9pPr marL="3657600" lvl="8" indent="0" algn="l" defTabSz="914400" eaLnBrk="1" fontAlgn="base" latinLnBrk="0" hangingPunct="1">
        <a:lnSpc>
          <a:spcPct val="100000"/>
        </a:lnSpc>
        <a:spcBef>
          <a:spcPct val="0"/>
        </a:spcBef>
        <a:spcAft>
          <a:spcPct val="0"/>
        </a:spcAft>
        <a:buFont typeface="Arial" panose="020B0604020202020204" pitchFamily="34" charset="0"/>
        <a:buNone/>
        <a:defRPr sz="1200" u="none" kern="1200" baseline="0">
          <a:solidFill>
            <a:schemeClr val="tx1"/>
          </a:solidFill>
          <a:latin typeface="Times New Roman" panose="02020603050405020304" pitchFamily="18" charset="0"/>
          <a:ea typeface="宋体" panose="02010600030101010101" pitchFamily="2" charset="-122"/>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hyperlink" Target="https://www.aiimooc.com/" TargetMode="External"/></Relationships>
</file>

<file path=ppt/slides/_rels/slide10.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11.xml.rels><?xml version="1.0" encoding="UTF-8" standalone="yes"?>
<Relationships xmlns="http://schemas.openxmlformats.org/package/2006/relationships"><Relationship Id="rId5" Type="http://schemas.openxmlformats.org/officeDocument/2006/relationships/notesSlide" Target="../notesSlides/notesSlide8.xml"/><Relationship Id="rId4" Type="http://schemas.openxmlformats.org/officeDocument/2006/relationships/slideLayout" Target="../slideLayouts/slideLayout2.xml"/><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image" Target="../media/image14.png"/></Relationships>
</file>

<file path=ppt/slides/_rels/slide12.xml.rels><?xml version="1.0" encoding="UTF-8" standalone="yes"?>
<Relationships xmlns="http://schemas.openxmlformats.org/package/2006/relationships"><Relationship Id="rId6" Type="http://schemas.openxmlformats.org/officeDocument/2006/relationships/notesSlide" Target="../notesSlides/notesSlide9.xml"/><Relationship Id="rId5" Type="http://schemas.openxmlformats.org/officeDocument/2006/relationships/slideLayout" Target="../slideLayouts/slideLayout2.xml"/><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9.png"/></Relationships>
</file>

<file path=ppt/slides/_rels/slide13.xml.rels><?xml version="1.0" encoding="UTF-8" standalone="yes"?>
<Relationships xmlns="http://schemas.openxmlformats.org/package/2006/relationships"><Relationship Id="rId5" Type="http://schemas.openxmlformats.org/officeDocument/2006/relationships/notesSlide" Target="../notesSlides/notesSlide10.xml"/><Relationship Id="rId4" Type="http://schemas.openxmlformats.org/officeDocument/2006/relationships/vmlDrawing" Target="../drawings/vmlDrawing1.vml"/><Relationship Id="rId3" Type="http://schemas.openxmlformats.org/officeDocument/2006/relationships/slideLayout" Target="../slideLayouts/slideLayout2.xml"/><Relationship Id="rId2" Type="http://schemas.openxmlformats.org/officeDocument/2006/relationships/image" Target="../media/image17.emf"/><Relationship Id="rId1" Type="http://schemas.openxmlformats.org/officeDocument/2006/relationships/oleObject" Target="../embeddings/oleObject1.bin"/></Relationships>
</file>

<file path=ppt/slides/_rels/slide14.xml.rels><?xml version="1.0" encoding="UTF-8" standalone="yes"?>
<Relationships xmlns="http://schemas.openxmlformats.org/package/2006/relationships"><Relationship Id="rId9" Type="http://schemas.openxmlformats.org/officeDocument/2006/relationships/vmlDrawing" Target="../drawings/vmlDrawing2.vml"/><Relationship Id="rId8" Type="http://schemas.openxmlformats.org/officeDocument/2006/relationships/slideLayout" Target="../slideLayouts/slideLayout2.xml"/><Relationship Id="rId7" Type="http://schemas.openxmlformats.org/officeDocument/2006/relationships/image" Target="../media/image21.wmf"/><Relationship Id="rId6" Type="http://schemas.openxmlformats.org/officeDocument/2006/relationships/oleObject" Target="../embeddings/oleObject4.bin"/><Relationship Id="rId5" Type="http://schemas.openxmlformats.org/officeDocument/2006/relationships/image" Target="../media/image20.png"/><Relationship Id="rId4" Type="http://schemas.openxmlformats.org/officeDocument/2006/relationships/image" Target="../media/image19.wmf"/><Relationship Id="rId3" Type="http://schemas.openxmlformats.org/officeDocument/2006/relationships/oleObject" Target="../embeddings/oleObject3.bin"/><Relationship Id="rId2" Type="http://schemas.openxmlformats.org/officeDocument/2006/relationships/image" Target="../media/image18.emf"/><Relationship Id="rId1" Type="http://schemas.openxmlformats.org/officeDocument/2006/relationships/oleObject" Target="../embeddings/oleObject2.bin"/></Relationships>
</file>

<file path=ppt/slides/_rels/slide15.xml.rels><?xml version="1.0" encoding="UTF-8" standalone="yes"?>
<Relationships xmlns="http://schemas.openxmlformats.org/package/2006/relationships"><Relationship Id="rId9" Type="http://schemas.openxmlformats.org/officeDocument/2006/relationships/oleObject" Target="../embeddings/oleObject9.bin"/><Relationship Id="rId8" Type="http://schemas.openxmlformats.org/officeDocument/2006/relationships/image" Target="../media/image25.wmf"/><Relationship Id="rId7" Type="http://schemas.openxmlformats.org/officeDocument/2006/relationships/oleObject" Target="../embeddings/oleObject8.bin"/><Relationship Id="rId6" Type="http://schemas.openxmlformats.org/officeDocument/2006/relationships/image" Target="../media/image24.wmf"/><Relationship Id="rId5" Type="http://schemas.openxmlformats.org/officeDocument/2006/relationships/oleObject" Target="../embeddings/oleObject7.bin"/><Relationship Id="rId4" Type="http://schemas.openxmlformats.org/officeDocument/2006/relationships/image" Target="../media/image23.wmf"/><Relationship Id="rId3" Type="http://schemas.openxmlformats.org/officeDocument/2006/relationships/oleObject" Target="../embeddings/oleObject6.bin"/><Relationship Id="rId21" Type="http://schemas.openxmlformats.org/officeDocument/2006/relationships/notesSlide" Target="../notesSlides/notesSlide11.xml"/><Relationship Id="rId20" Type="http://schemas.openxmlformats.org/officeDocument/2006/relationships/vmlDrawing" Target="../drawings/vmlDrawing3.vml"/><Relationship Id="rId2" Type="http://schemas.openxmlformats.org/officeDocument/2006/relationships/image" Target="../media/image22.emf"/><Relationship Id="rId19" Type="http://schemas.openxmlformats.org/officeDocument/2006/relationships/slideLayout" Target="../slideLayouts/slideLayout2.xml"/><Relationship Id="rId18" Type="http://schemas.openxmlformats.org/officeDocument/2006/relationships/image" Target="../media/image30.wmf"/><Relationship Id="rId17" Type="http://schemas.openxmlformats.org/officeDocument/2006/relationships/oleObject" Target="../embeddings/oleObject13.bin"/><Relationship Id="rId16" Type="http://schemas.openxmlformats.org/officeDocument/2006/relationships/image" Target="../media/image29.wmf"/><Relationship Id="rId15" Type="http://schemas.openxmlformats.org/officeDocument/2006/relationships/oleObject" Target="../embeddings/oleObject12.bin"/><Relationship Id="rId14" Type="http://schemas.openxmlformats.org/officeDocument/2006/relationships/image" Target="../media/image28.wmf"/><Relationship Id="rId13" Type="http://schemas.openxmlformats.org/officeDocument/2006/relationships/oleObject" Target="../embeddings/oleObject11.bin"/><Relationship Id="rId12" Type="http://schemas.openxmlformats.org/officeDocument/2006/relationships/image" Target="../media/image27.wmf"/><Relationship Id="rId11" Type="http://schemas.openxmlformats.org/officeDocument/2006/relationships/oleObject" Target="../embeddings/oleObject10.bin"/><Relationship Id="rId10" Type="http://schemas.openxmlformats.org/officeDocument/2006/relationships/image" Target="../media/image26.wmf"/><Relationship Id="rId1" Type="http://schemas.openxmlformats.org/officeDocument/2006/relationships/oleObject" Target="../embeddings/oleObject5.bin"/></Relationships>
</file>

<file path=ppt/slides/_rels/slide16.xml.rels><?xml version="1.0" encoding="UTF-8" standalone="yes"?>
<Relationships xmlns="http://schemas.openxmlformats.org/package/2006/relationships"><Relationship Id="rId9" Type="http://schemas.openxmlformats.org/officeDocument/2006/relationships/image" Target="../media/image36.png"/><Relationship Id="rId8" Type="http://schemas.openxmlformats.org/officeDocument/2006/relationships/image" Target="../media/image35.png"/><Relationship Id="rId7" Type="http://schemas.openxmlformats.org/officeDocument/2006/relationships/image" Target="../media/image34.emf"/><Relationship Id="rId6" Type="http://schemas.openxmlformats.org/officeDocument/2006/relationships/oleObject" Target="../embeddings/oleObject16.bin"/><Relationship Id="rId5" Type="http://schemas.openxmlformats.org/officeDocument/2006/relationships/image" Target="../media/image33.emf"/><Relationship Id="rId4" Type="http://schemas.openxmlformats.org/officeDocument/2006/relationships/oleObject" Target="../embeddings/oleObject15.bin"/><Relationship Id="rId3" Type="http://schemas.openxmlformats.org/officeDocument/2006/relationships/image" Target="../media/image32.wmf"/><Relationship Id="rId21" Type="http://schemas.openxmlformats.org/officeDocument/2006/relationships/notesSlide" Target="../notesSlides/notesSlide12.xml"/><Relationship Id="rId20" Type="http://schemas.openxmlformats.org/officeDocument/2006/relationships/vmlDrawing" Target="../drawings/vmlDrawing4.vml"/><Relationship Id="rId2" Type="http://schemas.openxmlformats.org/officeDocument/2006/relationships/oleObject" Target="../embeddings/oleObject14.bin"/><Relationship Id="rId19" Type="http://schemas.openxmlformats.org/officeDocument/2006/relationships/slideLayout" Target="../slideLayouts/slideLayout2.xml"/><Relationship Id="rId18" Type="http://schemas.openxmlformats.org/officeDocument/2006/relationships/image" Target="../media/image41.emf"/><Relationship Id="rId17" Type="http://schemas.openxmlformats.org/officeDocument/2006/relationships/oleObject" Target="../embeddings/oleObject19.bin"/><Relationship Id="rId16" Type="http://schemas.openxmlformats.org/officeDocument/2006/relationships/image" Target="../media/image40.png"/><Relationship Id="rId15" Type="http://schemas.openxmlformats.org/officeDocument/2006/relationships/image" Target="../media/image39.wmf"/><Relationship Id="rId14" Type="http://schemas.openxmlformats.org/officeDocument/2006/relationships/oleObject" Target="../embeddings/oleObject18.bin"/><Relationship Id="rId13" Type="http://schemas.openxmlformats.org/officeDocument/2006/relationships/image" Target="../media/image38.png"/><Relationship Id="rId12" Type="http://schemas.openxmlformats.org/officeDocument/2006/relationships/image" Target="../media/image37.emf"/><Relationship Id="rId11" Type="http://schemas.openxmlformats.org/officeDocument/2006/relationships/oleObject" Target="../embeddings/oleObject17.bin"/><Relationship Id="rId10" Type="http://schemas.openxmlformats.org/officeDocument/2006/relationships/image" Target="../media/image20.png"/><Relationship Id="rId1" Type="http://schemas.openxmlformats.org/officeDocument/2006/relationships/image" Target="../media/image31.png"/></Relationships>
</file>

<file path=ppt/slides/_rels/slide17.xml.rels><?xml version="1.0" encoding="UTF-8" standalone="yes"?>
<Relationships xmlns="http://schemas.openxmlformats.org/package/2006/relationships"><Relationship Id="rId9" Type="http://schemas.openxmlformats.org/officeDocument/2006/relationships/image" Target="../media/image47.wmf"/><Relationship Id="rId8" Type="http://schemas.openxmlformats.org/officeDocument/2006/relationships/oleObject" Target="../embeddings/oleObject21.bin"/><Relationship Id="rId7" Type="http://schemas.openxmlformats.org/officeDocument/2006/relationships/image" Target="../media/image46.png"/><Relationship Id="rId6" Type="http://schemas.openxmlformats.org/officeDocument/2006/relationships/image" Target="../media/image45.png"/><Relationship Id="rId5" Type="http://schemas.openxmlformats.org/officeDocument/2006/relationships/image" Target="../media/image44.emf"/><Relationship Id="rId4" Type="http://schemas.openxmlformats.org/officeDocument/2006/relationships/oleObject" Target="../embeddings/oleObject20.bin"/><Relationship Id="rId3" Type="http://schemas.openxmlformats.org/officeDocument/2006/relationships/image" Target="../media/image43.png"/><Relationship Id="rId2" Type="http://schemas.openxmlformats.org/officeDocument/2006/relationships/image" Target="../media/image42.png"/><Relationship Id="rId14" Type="http://schemas.openxmlformats.org/officeDocument/2006/relationships/notesSlide" Target="../notesSlides/notesSlide13.xml"/><Relationship Id="rId13" Type="http://schemas.openxmlformats.org/officeDocument/2006/relationships/vmlDrawing" Target="../drawings/vmlDrawing5.vml"/><Relationship Id="rId12" Type="http://schemas.openxmlformats.org/officeDocument/2006/relationships/slideLayout" Target="../slideLayouts/slideLayout2.xml"/><Relationship Id="rId11" Type="http://schemas.openxmlformats.org/officeDocument/2006/relationships/image" Target="../media/image48.wmf"/><Relationship Id="rId10" Type="http://schemas.openxmlformats.org/officeDocument/2006/relationships/oleObject" Target="../embeddings/oleObject22.bin"/><Relationship Id="rId1" Type="http://schemas.openxmlformats.org/officeDocument/2006/relationships/image" Target="../media/image31.png"/></Relationships>
</file>

<file path=ppt/slides/_rels/slide18.xml.rels><?xml version="1.0" encoding="UTF-8" standalone="yes"?>
<Relationships xmlns="http://schemas.openxmlformats.org/package/2006/relationships"><Relationship Id="rId9" Type="http://schemas.openxmlformats.org/officeDocument/2006/relationships/notesSlide" Target="../notesSlides/notesSlide14.xml"/><Relationship Id="rId8" Type="http://schemas.openxmlformats.org/officeDocument/2006/relationships/vmlDrawing" Target="../drawings/vmlDrawing6.vml"/><Relationship Id="rId7"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50.png"/><Relationship Id="rId4" Type="http://schemas.openxmlformats.org/officeDocument/2006/relationships/image" Target="../media/image49.wmf"/><Relationship Id="rId3" Type="http://schemas.openxmlformats.org/officeDocument/2006/relationships/oleObject" Target="../embeddings/oleObject24.bin"/><Relationship Id="rId2" Type="http://schemas.openxmlformats.org/officeDocument/2006/relationships/image" Target="../media/image41.emf"/><Relationship Id="rId1" Type="http://schemas.openxmlformats.org/officeDocument/2006/relationships/oleObject" Target="../embeddings/oleObject23.bin"/></Relationships>
</file>

<file path=ppt/slides/_rels/slide19.xml.rels><?xml version="1.0" encoding="UTF-8" standalone="yes"?>
<Relationships xmlns="http://schemas.openxmlformats.org/package/2006/relationships"><Relationship Id="rId9" Type="http://schemas.openxmlformats.org/officeDocument/2006/relationships/vmlDrawing" Target="../drawings/vmlDrawing7.vml"/><Relationship Id="rId8" Type="http://schemas.openxmlformats.org/officeDocument/2006/relationships/slideLayout" Target="../slideLayouts/slideLayout2.xml"/><Relationship Id="rId7" Type="http://schemas.openxmlformats.org/officeDocument/2006/relationships/image" Target="../media/image54.png"/><Relationship Id="rId6" Type="http://schemas.openxmlformats.org/officeDocument/2006/relationships/image" Target="../media/image53.emf"/><Relationship Id="rId5" Type="http://schemas.openxmlformats.org/officeDocument/2006/relationships/oleObject" Target="../embeddings/oleObject27.bin"/><Relationship Id="rId4" Type="http://schemas.openxmlformats.org/officeDocument/2006/relationships/image" Target="../media/image52.wmf"/><Relationship Id="rId3" Type="http://schemas.openxmlformats.org/officeDocument/2006/relationships/oleObject" Target="../embeddings/oleObject26.bin"/><Relationship Id="rId2" Type="http://schemas.openxmlformats.org/officeDocument/2006/relationships/image" Target="../media/image51.wmf"/><Relationship Id="rId1" Type="http://schemas.openxmlformats.org/officeDocument/2006/relationships/oleObject" Target="../embeddings/oleObject25.bin"/></Relationships>
</file>

<file path=ppt/slides/_rels/slide2.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20.xml.rels><?xml version="1.0" encoding="UTF-8" standalone="yes"?>
<Relationships xmlns="http://schemas.openxmlformats.org/package/2006/relationships"><Relationship Id="rId9" Type="http://schemas.openxmlformats.org/officeDocument/2006/relationships/oleObject" Target="../embeddings/oleObject31.bin"/><Relationship Id="rId8" Type="http://schemas.openxmlformats.org/officeDocument/2006/relationships/image" Target="../media/image58.wmf"/><Relationship Id="rId7" Type="http://schemas.openxmlformats.org/officeDocument/2006/relationships/oleObject" Target="../embeddings/oleObject30.bin"/><Relationship Id="rId6" Type="http://schemas.openxmlformats.org/officeDocument/2006/relationships/image" Target="../media/image57.wmf"/><Relationship Id="rId5" Type="http://schemas.openxmlformats.org/officeDocument/2006/relationships/oleObject" Target="../embeddings/oleObject29.bin"/><Relationship Id="rId4" Type="http://schemas.openxmlformats.org/officeDocument/2006/relationships/image" Target="../media/image56.png"/><Relationship Id="rId3" Type="http://schemas.openxmlformats.org/officeDocument/2006/relationships/image" Target="../media/image53.emf"/><Relationship Id="rId2" Type="http://schemas.openxmlformats.org/officeDocument/2006/relationships/oleObject" Target="../embeddings/oleObject28.bin"/><Relationship Id="rId16" Type="http://schemas.openxmlformats.org/officeDocument/2006/relationships/vmlDrawing" Target="../drawings/vmlDrawing8.vml"/><Relationship Id="rId15" Type="http://schemas.openxmlformats.org/officeDocument/2006/relationships/slideLayout" Target="../slideLayouts/slideLayout2.xml"/><Relationship Id="rId14" Type="http://schemas.openxmlformats.org/officeDocument/2006/relationships/image" Target="../media/image61.wmf"/><Relationship Id="rId13" Type="http://schemas.openxmlformats.org/officeDocument/2006/relationships/oleObject" Target="../embeddings/oleObject33.bin"/><Relationship Id="rId12" Type="http://schemas.openxmlformats.org/officeDocument/2006/relationships/image" Target="../media/image60.emf"/><Relationship Id="rId11" Type="http://schemas.openxmlformats.org/officeDocument/2006/relationships/oleObject" Target="../embeddings/oleObject32.bin"/><Relationship Id="rId10" Type="http://schemas.openxmlformats.org/officeDocument/2006/relationships/image" Target="../media/image59.wmf"/><Relationship Id="rId1" Type="http://schemas.openxmlformats.org/officeDocument/2006/relationships/image" Target="../media/image55.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image" Target="../media/image62.png"/></Relationships>
</file>

<file path=ppt/slides/_rels/slide22.xml.rels><?xml version="1.0" encoding="UTF-8" standalone="yes"?>
<Relationships xmlns="http://schemas.openxmlformats.org/package/2006/relationships"><Relationship Id="rId9" Type="http://schemas.openxmlformats.org/officeDocument/2006/relationships/oleObject" Target="../embeddings/oleObject38.bin"/><Relationship Id="rId8" Type="http://schemas.openxmlformats.org/officeDocument/2006/relationships/image" Target="../media/image66.wmf"/><Relationship Id="rId7" Type="http://schemas.openxmlformats.org/officeDocument/2006/relationships/oleObject" Target="../embeddings/oleObject37.bin"/><Relationship Id="rId6" Type="http://schemas.openxmlformats.org/officeDocument/2006/relationships/image" Target="../media/image65.wmf"/><Relationship Id="rId5" Type="http://schemas.openxmlformats.org/officeDocument/2006/relationships/oleObject" Target="../embeddings/oleObject36.bin"/><Relationship Id="rId4" Type="http://schemas.openxmlformats.org/officeDocument/2006/relationships/image" Target="../media/image64.wmf"/><Relationship Id="rId3" Type="http://schemas.openxmlformats.org/officeDocument/2006/relationships/oleObject" Target="../embeddings/oleObject35.bin"/><Relationship Id="rId29" Type="http://schemas.openxmlformats.org/officeDocument/2006/relationships/notesSlide" Target="../notesSlides/notesSlide16.xml"/><Relationship Id="rId28" Type="http://schemas.openxmlformats.org/officeDocument/2006/relationships/vmlDrawing" Target="../drawings/vmlDrawing9.vml"/><Relationship Id="rId27" Type="http://schemas.openxmlformats.org/officeDocument/2006/relationships/slideLayout" Target="../slideLayouts/slideLayout2.xml"/><Relationship Id="rId26" Type="http://schemas.openxmlformats.org/officeDocument/2006/relationships/image" Target="../media/image74.wmf"/><Relationship Id="rId25" Type="http://schemas.openxmlformats.org/officeDocument/2006/relationships/oleObject" Target="../embeddings/oleObject40.bin"/><Relationship Id="rId24" Type="http://schemas.openxmlformats.org/officeDocument/2006/relationships/image" Target="../media/image73.png"/><Relationship Id="rId23" Type="http://schemas.openxmlformats.org/officeDocument/2006/relationships/customXml" Target="../ink/ink7.xml"/><Relationship Id="rId22" Type="http://schemas.openxmlformats.org/officeDocument/2006/relationships/customXml" Target="../ink/ink6.xml"/><Relationship Id="rId21" Type="http://schemas.openxmlformats.org/officeDocument/2006/relationships/customXml" Target="../ink/ink5.xml"/><Relationship Id="rId20" Type="http://schemas.openxmlformats.org/officeDocument/2006/relationships/image" Target="../media/image72.png"/><Relationship Id="rId2" Type="http://schemas.openxmlformats.org/officeDocument/2006/relationships/image" Target="../media/image63.emf"/><Relationship Id="rId19" Type="http://schemas.openxmlformats.org/officeDocument/2006/relationships/customXml" Target="../ink/ink4.xml"/><Relationship Id="rId18" Type="http://schemas.openxmlformats.org/officeDocument/2006/relationships/image" Target="../media/image71.png"/><Relationship Id="rId17" Type="http://schemas.openxmlformats.org/officeDocument/2006/relationships/customXml" Target="../ink/ink3.xml"/><Relationship Id="rId16" Type="http://schemas.openxmlformats.org/officeDocument/2006/relationships/image" Target="../media/image70.png"/><Relationship Id="rId15" Type="http://schemas.openxmlformats.org/officeDocument/2006/relationships/customXml" Target="../ink/ink2.xml"/><Relationship Id="rId14" Type="http://schemas.openxmlformats.org/officeDocument/2006/relationships/image" Target="../media/image69.png"/><Relationship Id="rId13" Type="http://schemas.openxmlformats.org/officeDocument/2006/relationships/customXml" Target="../ink/ink1.xml"/><Relationship Id="rId12" Type="http://schemas.openxmlformats.org/officeDocument/2006/relationships/image" Target="../media/image68.wmf"/><Relationship Id="rId11" Type="http://schemas.openxmlformats.org/officeDocument/2006/relationships/oleObject" Target="../embeddings/oleObject39.bin"/><Relationship Id="rId10" Type="http://schemas.openxmlformats.org/officeDocument/2006/relationships/image" Target="../media/image67.wmf"/><Relationship Id="rId1" Type="http://schemas.openxmlformats.org/officeDocument/2006/relationships/oleObject" Target="../embeddings/oleObject34.bin"/></Relationships>
</file>

<file path=ppt/slides/_rels/slide23.xml.rels><?xml version="1.0" encoding="UTF-8" standalone="yes"?>
<Relationships xmlns="http://schemas.openxmlformats.org/package/2006/relationships"><Relationship Id="rId9" Type="http://schemas.openxmlformats.org/officeDocument/2006/relationships/oleObject" Target="../embeddings/oleObject45.bin"/><Relationship Id="rId8" Type="http://schemas.openxmlformats.org/officeDocument/2006/relationships/image" Target="../media/image78.wmf"/><Relationship Id="rId7" Type="http://schemas.openxmlformats.org/officeDocument/2006/relationships/oleObject" Target="../embeddings/oleObject44.bin"/><Relationship Id="rId6" Type="http://schemas.openxmlformats.org/officeDocument/2006/relationships/image" Target="../media/image77.wmf"/><Relationship Id="rId5" Type="http://schemas.openxmlformats.org/officeDocument/2006/relationships/oleObject" Target="../embeddings/oleObject43.bin"/><Relationship Id="rId4" Type="http://schemas.openxmlformats.org/officeDocument/2006/relationships/image" Target="../media/image76.wmf"/><Relationship Id="rId3" Type="http://schemas.openxmlformats.org/officeDocument/2006/relationships/oleObject" Target="../embeddings/oleObject42.bin"/><Relationship Id="rId2" Type="http://schemas.openxmlformats.org/officeDocument/2006/relationships/image" Target="../media/image75.wmf"/><Relationship Id="rId15" Type="http://schemas.openxmlformats.org/officeDocument/2006/relationships/notesSlide" Target="../notesSlides/notesSlide17.xml"/><Relationship Id="rId14" Type="http://schemas.openxmlformats.org/officeDocument/2006/relationships/vmlDrawing" Target="../drawings/vmlDrawing10.vml"/><Relationship Id="rId13" Type="http://schemas.openxmlformats.org/officeDocument/2006/relationships/slideLayout" Target="../slideLayouts/slideLayout2.xml"/><Relationship Id="rId12" Type="http://schemas.openxmlformats.org/officeDocument/2006/relationships/image" Target="../media/image80.emf"/><Relationship Id="rId11" Type="http://schemas.openxmlformats.org/officeDocument/2006/relationships/oleObject" Target="../embeddings/oleObject46.bin"/><Relationship Id="rId10" Type="http://schemas.openxmlformats.org/officeDocument/2006/relationships/image" Target="../media/image79.wmf"/><Relationship Id="rId1" Type="http://schemas.openxmlformats.org/officeDocument/2006/relationships/oleObject" Target="../embeddings/oleObject41.bin"/></Relationships>
</file>

<file path=ppt/slides/_rels/slide24.xml.rels><?xml version="1.0" encoding="UTF-8" standalone="yes"?>
<Relationships xmlns="http://schemas.openxmlformats.org/package/2006/relationships"><Relationship Id="rId9" Type="http://schemas.openxmlformats.org/officeDocument/2006/relationships/image" Target="../media/image87.png"/><Relationship Id="rId8" Type="http://schemas.openxmlformats.org/officeDocument/2006/relationships/customXml" Target="../ink/ink9.xml"/><Relationship Id="rId7" Type="http://schemas.openxmlformats.org/officeDocument/2006/relationships/image" Target="../media/image86.png"/><Relationship Id="rId6" Type="http://schemas.openxmlformats.org/officeDocument/2006/relationships/customXml" Target="../ink/ink8.xml"/><Relationship Id="rId5" Type="http://schemas.openxmlformats.org/officeDocument/2006/relationships/image" Target="../media/image85.png"/><Relationship Id="rId4" Type="http://schemas.openxmlformats.org/officeDocument/2006/relationships/image" Target="../media/image84.png"/><Relationship Id="rId3" Type="http://schemas.openxmlformats.org/officeDocument/2006/relationships/image" Target="../media/image83.png"/><Relationship Id="rId2" Type="http://schemas.openxmlformats.org/officeDocument/2006/relationships/image" Target="../media/image82.png"/><Relationship Id="rId19" Type="http://schemas.openxmlformats.org/officeDocument/2006/relationships/notesSlide" Target="../notesSlides/notesSlide18.xml"/><Relationship Id="rId18" Type="http://schemas.openxmlformats.org/officeDocument/2006/relationships/vmlDrawing" Target="../drawings/vmlDrawing11.vml"/><Relationship Id="rId17" Type="http://schemas.openxmlformats.org/officeDocument/2006/relationships/slideLayout" Target="../slideLayouts/slideLayout2.xml"/><Relationship Id="rId16" Type="http://schemas.openxmlformats.org/officeDocument/2006/relationships/image" Target="../media/image88.emf"/><Relationship Id="rId15" Type="http://schemas.openxmlformats.org/officeDocument/2006/relationships/oleObject" Target="../embeddings/oleObject47.bin"/><Relationship Id="rId14" Type="http://schemas.openxmlformats.org/officeDocument/2006/relationships/customXml" Target="../ink/ink13.xml"/><Relationship Id="rId13" Type="http://schemas.openxmlformats.org/officeDocument/2006/relationships/customXml" Target="../ink/ink12.xml"/><Relationship Id="rId12" Type="http://schemas.openxmlformats.org/officeDocument/2006/relationships/customXml" Target="../ink/ink11.xml"/><Relationship Id="rId11" Type="http://schemas.openxmlformats.org/officeDocument/2006/relationships/image" Target="../media/image70.png"/><Relationship Id="rId10" Type="http://schemas.openxmlformats.org/officeDocument/2006/relationships/customXml" Target="../ink/ink10.xml"/><Relationship Id="rId1" Type="http://schemas.openxmlformats.org/officeDocument/2006/relationships/image" Target="../media/image81.png"/></Relationships>
</file>

<file path=ppt/slides/_rels/slide25.xml.rels><?xml version="1.0" encoding="UTF-8" standalone="yes"?>
<Relationships xmlns="http://schemas.openxmlformats.org/package/2006/relationships"><Relationship Id="rId5" Type="http://schemas.openxmlformats.org/officeDocument/2006/relationships/notesSlide" Target="../notesSlides/notesSlide19.xml"/><Relationship Id="rId4" Type="http://schemas.openxmlformats.org/officeDocument/2006/relationships/slideLayout" Target="../slideLayouts/slideLayout2.xml"/><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image" Target="../media/image89.png"/></Relationships>
</file>

<file path=ppt/slides/_rels/slide26.xml.rels><?xml version="1.0" encoding="UTF-8" standalone="yes"?>
<Relationships xmlns="http://schemas.openxmlformats.org/package/2006/relationships"><Relationship Id="rId9" Type="http://schemas.openxmlformats.org/officeDocument/2006/relationships/image" Target="../media/image97.png"/><Relationship Id="rId8" Type="http://schemas.openxmlformats.org/officeDocument/2006/relationships/image" Target="../media/image96.png"/><Relationship Id="rId7" Type="http://schemas.openxmlformats.org/officeDocument/2006/relationships/image" Target="../media/image95.png"/><Relationship Id="rId6" Type="http://schemas.openxmlformats.org/officeDocument/2006/relationships/image" Target="../media/image94.wmf"/><Relationship Id="rId5" Type="http://schemas.openxmlformats.org/officeDocument/2006/relationships/oleObject" Target="../embeddings/oleObject50.bin"/><Relationship Id="rId4" Type="http://schemas.openxmlformats.org/officeDocument/2006/relationships/image" Target="../media/image93.wmf"/><Relationship Id="rId3" Type="http://schemas.openxmlformats.org/officeDocument/2006/relationships/oleObject" Target="../embeddings/oleObject49.bin"/><Relationship Id="rId2" Type="http://schemas.openxmlformats.org/officeDocument/2006/relationships/image" Target="../media/image92.wmf"/><Relationship Id="rId14" Type="http://schemas.openxmlformats.org/officeDocument/2006/relationships/notesSlide" Target="../notesSlides/notesSlide20.xml"/><Relationship Id="rId13" Type="http://schemas.openxmlformats.org/officeDocument/2006/relationships/vmlDrawing" Target="../drawings/vmlDrawing12.vml"/><Relationship Id="rId12" Type="http://schemas.openxmlformats.org/officeDocument/2006/relationships/slideLayout" Target="../slideLayouts/slideLayout2.xml"/><Relationship Id="rId11" Type="http://schemas.openxmlformats.org/officeDocument/2006/relationships/image" Target="../media/image98.wmf"/><Relationship Id="rId10" Type="http://schemas.openxmlformats.org/officeDocument/2006/relationships/oleObject" Target="../embeddings/oleObject51.bin"/><Relationship Id="rId1" Type="http://schemas.openxmlformats.org/officeDocument/2006/relationships/oleObject" Target="../embeddings/oleObject48.bin"/></Relationships>
</file>

<file path=ppt/slides/_rels/slide27.xml.rels><?xml version="1.0" encoding="UTF-8" standalone="yes"?>
<Relationships xmlns="http://schemas.openxmlformats.org/package/2006/relationships"><Relationship Id="rId9" Type="http://schemas.openxmlformats.org/officeDocument/2006/relationships/oleObject" Target="../embeddings/oleObject56.bin"/><Relationship Id="rId8" Type="http://schemas.openxmlformats.org/officeDocument/2006/relationships/image" Target="../media/image92.wmf"/><Relationship Id="rId7" Type="http://schemas.openxmlformats.org/officeDocument/2006/relationships/oleObject" Target="../embeddings/oleObject55.bin"/><Relationship Id="rId6" Type="http://schemas.openxmlformats.org/officeDocument/2006/relationships/image" Target="../media/image101.wmf"/><Relationship Id="rId5" Type="http://schemas.openxmlformats.org/officeDocument/2006/relationships/oleObject" Target="../embeddings/oleObject54.bin"/><Relationship Id="rId4" Type="http://schemas.openxmlformats.org/officeDocument/2006/relationships/image" Target="../media/image100.wmf"/><Relationship Id="rId3" Type="http://schemas.openxmlformats.org/officeDocument/2006/relationships/oleObject" Target="../embeddings/oleObject53.bin"/><Relationship Id="rId26" Type="http://schemas.openxmlformats.org/officeDocument/2006/relationships/notesSlide" Target="../notesSlides/notesSlide21.xml"/><Relationship Id="rId25" Type="http://schemas.openxmlformats.org/officeDocument/2006/relationships/vmlDrawing" Target="../drawings/vmlDrawing13.vml"/><Relationship Id="rId24" Type="http://schemas.openxmlformats.org/officeDocument/2006/relationships/slideLayout" Target="../slideLayouts/slideLayout2.xml"/><Relationship Id="rId23" Type="http://schemas.openxmlformats.org/officeDocument/2006/relationships/image" Target="../media/image109.wmf"/><Relationship Id="rId22" Type="http://schemas.openxmlformats.org/officeDocument/2006/relationships/oleObject" Target="../embeddings/oleObject62.bin"/><Relationship Id="rId21" Type="http://schemas.openxmlformats.org/officeDocument/2006/relationships/image" Target="../media/image108.wmf"/><Relationship Id="rId20" Type="http://schemas.openxmlformats.org/officeDocument/2006/relationships/oleObject" Target="../embeddings/oleObject61.bin"/><Relationship Id="rId2" Type="http://schemas.openxmlformats.org/officeDocument/2006/relationships/image" Target="../media/image99.wmf"/><Relationship Id="rId19" Type="http://schemas.openxmlformats.org/officeDocument/2006/relationships/image" Target="../media/image107.wmf"/><Relationship Id="rId18" Type="http://schemas.openxmlformats.org/officeDocument/2006/relationships/oleObject" Target="../embeddings/oleObject60.bin"/><Relationship Id="rId17" Type="http://schemas.openxmlformats.org/officeDocument/2006/relationships/image" Target="../media/image106.wmf"/><Relationship Id="rId16" Type="http://schemas.openxmlformats.org/officeDocument/2006/relationships/oleObject" Target="../embeddings/oleObject59.bin"/><Relationship Id="rId15" Type="http://schemas.openxmlformats.org/officeDocument/2006/relationships/image" Target="../media/image105.wmf"/><Relationship Id="rId14" Type="http://schemas.openxmlformats.org/officeDocument/2006/relationships/oleObject" Target="../embeddings/oleObject58.bin"/><Relationship Id="rId13" Type="http://schemas.openxmlformats.org/officeDocument/2006/relationships/image" Target="../media/image104.wmf"/><Relationship Id="rId12" Type="http://schemas.openxmlformats.org/officeDocument/2006/relationships/oleObject" Target="../embeddings/oleObject57.bin"/><Relationship Id="rId11" Type="http://schemas.openxmlformats.org/officeDocument/2006/relationships/image" Target="../media/image103.png"/><Relationship Id="rId10" Type="http://schemas.openxmlformats.org/officeDocument/2006/relationships/image" Target="../media/image102.wmf"/><Relationship Id="rId1" Type="http://schemas.openxmlformats.org/officeDocument/2006/relationships/oleObject" Target="../embeddings/oleObject52.bin"/></Relationships>
</file>

<file path=ppt/slides/_rels/slide28.xml.rels><?xml version="1.0" encoding="UTF-8" standalone="yes"?>
<Relationships xmlns="http://schemas.openxmlformats.org/package/2006/relationships"><Relationship Id="rId9" Type="http://schemas.openxmlformats.org/officeDocument/2006/relationships/image" Target="../media/image103.png"/><Relationship Id="rId8" Type="http://schemas.openxmlformats.org/officeDocument/2006/relationships/image" Target="../media/image112.wmf"/><Relationship Id="rId7" Type="http://schemas.openxmlformats.org/officeDocument/2006/relationships/oleObject" Target="../embeddings/oleObject66.bin"/><Relationship Id="rId6" Type="http://schemas.openxmlformats.org/officeDocument/2006/relationships/image" Target="../media/image111.wmf"/><Relationship Id="rId5" Type="http://schemas.openxmlformats.org/officeDocument/2006/relationships/oleObject" Target="../embeddings/oleObject65.bin"/><Relationship Id="rId4" Type="http://schemas.openxmlformats.org/officeDocument/2006/relationships/image" Target="../media/image110.wmf"/><Relationship Id="rId3" Type="http://schemas.openxmlformats.org/officeDocument/2006/relationships/oleObject" Target="../embeddings/oleObject64.bin"/><Relationship Id="rId2" Type="http://schemas.openxmlformats.org/officeDocument/2006/relationships/image" Target="../media/image109.wmf"/><Relationship Id="rId17" Type="http://schemas.openxmlformats.org/officeDocument/2006/relationships/notesSlide" Target="../notesSlides/notesSlide22.xml"/><Relationship Id="rId16" Type="http://schemas.openxmlformats.org/officeDocument/2006/relationships/vmlDrawing" Target="../drawings/vmlDrawing14.vml"/><Relationship Id="rId15" Type="http://schemas.openxmlformats.org/officeDocument/2006/relationships/slideLayout" Target="../slideLayouts/slideLayout2.xml"/><Relationship Id="rId14" Type="http://schemas.openxmlformats.org/officeDocument/2006/relationships/image" Target="../media/image115.emf"/><Relationship Id="rId13" Type="http://schemas.openxmlformats.org/officeDocument/2006/relationships/oleObject" Target="../embeddings/oleObject68.bin"/><Relationship Id="rId12" Type="http://schemas.openxmlformats.org/officeDocument/2006/relationships/image" Target="../media/image114.wmf"/><Relationship Id="rId11" Type="http://schemas.openxmlformats.org/officeDocument/2006/relationships/oleObject" Target="../embeddings/oleObject67.bin"/><Relationship Id="rId10" Type="http://schemas.openxmlformats.org/officeDocument/2006/relationships/image" Target="../media/image113.png"/><Relationship Id="rId1" Type="http://schemas.openxmlformats.org/officeDocument/2006/relationships/oleObject" Target="../embeddings/oleObject63.bin"/></Relationships>
</file>

<file path=ppt/slides/_rels/slide29.xml.rels><?xml version="1.0" encoding="UTF-8" standalone="yes"?>
<Relationships xmlns="http://schemas.openxmlformats.org/package/2006/relationships"><Relationship Id="rId9" Type="http://schemas.openxmlformats.org/officeDocument/2006/relationships/oleObject" Target="../embeddings/oleObject73.bin"/><Relationship Id="rId8" Type="http://schemas.openxmlformats.org/officeDocument/2006/relationships/image" Target="../media/image119.wmf"/><Relationship Id="rId7" Type="http://schemas.openxmlformats.org/officeDocument/2006/relationships/oleObject" Target="../embeddings/oleObject72.bin"/><Relationship Id="rId6" Type="http://schemas.openxmlformats.org/officeDocument/2006/relationships/image" Target="../media/image118.wmf"/><Relationship Id="rId5" Type="http://schemas.openxmlformats.org/officeDocument/2006/relationships/oleObject" Target="../embeddings/oleObject71.bin"/><Relationship Id="rId4" Type="http://schemas.openxmlformats.org/officeDocument/2006/relationships/image" Target="../media/image117.wmf"/><Relationship Id="rId3" Type="http://schemas.openxmlformats.org/officeDocument/2006/relationships/oleObject" Target="../embeddings/oleObject70.bin"/><Relationship Id="rId2" Type="http://schemas.openxmlformats.org/officeDocument/2006/relationships/image" Target="../media/image116.wmf"/><Relationship Id="rId15" Type="http://schemas.openxmlformats.org/officeDocument/2006/relationships/notesSlide" Target="../notesSlides/notesSlide23.xml"/><Relationship Id="rId14" Type="http://schemas.openxmlformats.org/officeDocument/2006/relationships/vmlDrawing" Target="../drawings/vmlDrawing15.vml"/><Relationship Id="rId13" Type="http://schemas.openxmlformats.org/officeDocument/2006/relationships/slideLayout" Target="../slideLayouts/slideLayout2.xml"/><Relationship Id="rId12" Type="http://schemas.openxmlformats.org/officeDocument/2006/relationships/image" Target="../media/image121.wmf"/><Relationship Id="rId11" Type="http://schemas.openxmlformats.org/officeDocument/2006/relationships/oleObject" Target="../embeddings/oleObject74.bin"/><Relationship Id="rId10" Type="http://schemas.openxmlformats.org/officeDocument/2006/relationships/image" Target="../media/image120.wmf"/><Relationship Id="rId1" Type="http://schemas.openxmlformats.org/officeDocument/2006/relationships/oleObject" Target="../embeddings/oleObject69.bin"/></Relationships>
</file>

<file path=ppt/slides/_rels/slide3.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slideLayout" Target="../slideLayouts/slideLayout2.xml"/><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8.png"/></Relationships>
</file>

<file path=ppt/slides/_rels/slide30.xml.rels><?xml version="1.0" encoding="UTF-8" standalone="yes"?>
<Relationships xmlns="http://schemas.openxmlformats.org/package/2006/relationships"><Relationship Id="rId9" Type="http://schemas.openxmlformats.org/officeDocument/2006/relationships/oleObject" Target="../embeddings/oleObject79.bin"/><Relationship Id="rId8" Type="http://schemas.openxmlformats.org/officeDocument/2006/relationships/image" Target="../media/image125.wmf"/><Relationship Id="rId7" Type="http://schemas.openxmlformats.org/officeDocument/2006/relationships/oleObject" Target="../embeddings/oleObject78.bin"/><Relationship Id="rId6" Type="http://schemas.openxmlformats.org/officeDocument/2006/relationships/image" Target="../media/image124.wmf"/><Relationship Id="rId5" Type="http://schemas.openxmlformats.org/officeDocument/2006/relationships/oleObject" Target="../embeddings/oleObject77.bin"/><Relationship Id="rId4" Type="http://schemas.openxmlformats.org/officeDocument/2006/relationships/image" Target="../media/image123.wmf"/><Relationship Id="rId3" Type="http://schemas.openxmlformats.org/officeDocument/2006/relationships/oleObject" Target="../embeddings/oleObject76.bin"/><Relationship Id="rId2" Type="http://schemas.openxmlformats.org/officeDocument/2006/relationships/image" Target="../media/image122.wmf"/><Relationship Id="rId19" Type="http://schemas.openxmlformats.org/officeDocument/2006/relationships/notesSlide" Target="../notesSlides/notesSlide24.xml"/><Relationship Id="rId18" Type="http://schemas.openxmlformats.org/officeDocument/2006/relationships/vmlDrawing" Target="../drawings/vmlDrawing16.vml"/><Relationship Id="rId17" Type="http://schemas.openxmlformats.org/officeDocument/2006/relationships/slideLayout" Target="../slideLayouts/slideLayout2.xml"/><Relationship Id="rId16" Type="http://schemas.openxmlformats.org/officeDocument/2006/relationships/image" Target="../media/image129.wmf"/><Relationship Id="rId15" Type="http://schemas.openxmlformats.org/officeDocument/2006/relationships/oleObject" Target="../embeddings/oleObject82.bin"/><Relationship Id="rId14" Type="http://schemas.openxmlformats.org/officeDocument/2006/relationships/image" Target="../media/image128.wmf"/><Relationship Id="rId13" Type="http://schemas.openxmlformats.org/officeDocument/2006/relationships/oleObject" Target="../embeddings/oleObject81.bin"/><Relationship Id="rId12" Type="http://schemas.openxmlformats.org/officeDocument/2006/relationships/image" Target="../media/image127.emf"/><Relationship Id="rId11" Type="http://schemas.openxmlformats.org/officeDocument/2006/relationships/oleObject" Target="../embeddings/oleObject80.bin"/><Relationship Id="rId10" Type="http://schemas.openxmlformats.org/officeDocument/2006/relationships/image" Target="../media/image126.wmf"/><Relationship Id="rId1" Type="http://schemas.openxmlformats.org/officeDocument/2006/relationships/oleObject" Target="../embeddings/oleObject75.bin"/></Relationships>
</file>

<file path=ppt/slides/_rels/slide31.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32.xml.rels><?xml version="1.0" encoding="UTF-8" standalone="yes"?>
<Relationships xmlns="http://schemas.openxmlformats.org/package/2006/relationships"><Relationship Id="rId9" Type="http://schemas.openxmlformats.org/officeDocument/2006/relationships/oleObject" Target="../embeddings/oleObject87.bin"/><Relationship Id="rId8" Type="http://schemas.openxmlformats.org/officeDocument/2006/relationships/image" Target="../media/image133.wmf"/><Relationship Id="rId7" Type="http://schemas.openxmlformats.org/officeDocument/2006/relationships/oleObject" Target="../embeddings/oleObject86.bin"/><Relationship Id="rId6" Type="http://schemas.openxmlformats.org/officeDocument/2006/relationships/image" Target="../media/image132.wmf"/><Relationship Id="rId5" Type="http://schemas.openxmlformats.org/officeDocument/2006/relationships/oleObject" Target="../embeddings/oleObject85.bin"/><Relationship Id="rId4" Type="http://schemas.openxmlformats.org/officeDocument/2006/relationships/image" Target="../media/image131.wmf"/><Relationship Id="rId3" Type="http://schemas.openxmlformats.org/officeDocument/2006/relationships/oleObject" Target="../embeddings/oleObject84.bin"/><Relationship Id="rId2" Type="http://schemas.openxmlformats.org/officeDocument/2006/relationships/image" Target="../media/image130.wmf"/><Relationship Id="rId15" Type="http://schemas.openxmlformats.org/officeDocument/2006/relationships/notesSlide" Target="../notesSlides/notesSlide25.xml"/><Relationship Id="rId14" Type="http://schemas.openxmlformats.org/officeDocument/2006/relationships/vmlDrawing" Target="../drawings/vmlDrawing17.vml"/><Relationship Id="rId13" Type="http://schemas.openxmlformats.org/officeDocument/2006/relationships/slideLayout" Target="../slideLayouts/slideLayout2.xml"/><Relationship Id="rId12" Type="http://schemas.openxmlformats.org/officeDocument/2006/relationships/image" Target="../media/image135.wmf"/><Relationship Id="rId11" Type="http://schemas.openxmlformats.org/officeDocument/2006/relationships/oleObject" Target="../embeddings/oleObject88.bin"/><Relationship Id="rId10" Type="http://schemas.openxmlformats.org/officeDocument/2006/relationships/image" Target="../media/image134.wmf"/><Relationship Id="rId1" Type="http://schemas.openxmlformats.org/officeDocument/2006/relationships/oleObject" Target="../embeddings/oleObject83.bin"/></Relationships>
</file>

<file path=ppt/slides/_rels/slide33.xml.rels><?xml version="1.0" encoding="UTF-8" standalone="yes"?>
<Relationships xmlns="http://schemas.openxmlformats.org/package/2006/relationships"><Relationship Id="rId9" Type="http://schemas.openxmlformats.org/officeDocument/2006/relationships/oleObject" Target="../embeddings/oleObject93.bin"/><Relationship Id="rId8" Type="http://schemas.openxmlformats.org/officeDocument/2006/relationships/image" Target="../media/image139.wmf"/><Relationship Id="rId7" Type="http://schemas.openxmlformats.org/officeDocument/2006/relationships/oleObject" Target="../embeddings/oleObject92.bin"/><Relationship Id="rId6" Type="http://schemas.openxmlformats.org/officeDocument/2006/relationships/image" Target="../media/image138.wmf"/><Relationship Id="rId5" Type="http://schemas.openxmlformats.org/officeDocument/2006/relationships/oleObject" Target="../embeddings/oleObject91.bin"/><Relationship Id="rId4" Type="http://schemas.openxmlformats.org/officeDocument/2006/relationships/image" Target="../media/image137.wmf"/><Relationship Id="rId3" Type="http://schemas.openxmlformats.org/officeDocument/2006/relationships/oleObject" Target="../embeddings/oleObject90.bin"/><Relationship Id="rId20" Type="http://schemas.openxmlformats.org/officeDocument/2006/relationships/vmlDrawing" Target="../drawings/vmlDrawing18.vml"/><Relationship Id="rId2" Type="http://schemas.openxmlformats.org/officeDocument/2006/relationships/image" Target="../media/image136.wmf"/><Relationship Id="rId19" Type="http://schemas.openxmlformats.org/officeDocument/2006/relationships/slideLayout" Target="../slideLayouts/slideLayout2.xml"/><Relationship Id="rId18" Type="http://schemas.openxmlformats.org/officeDocument/2006/relationships/image" Target="../media/image144.wmf"/><Relationship Id="rId17" Type="http://schemas.openxmlformats.org/officeDocument/2006/relationships/oleObject" Target="../embeddings/oleObject97.bin"/><Relationship Id="rId16" Type="http://schemas.openxmlformats.org/officeDocument/2006/relationships/image" Target="../media/image143.wmf"/><Relationship Id="rId15" Type="http://schemas.openxmlformats.org/officeDocument/2006/relationships/oleObject" Target="../embeddings/oleObject96.bin"/><Relationship Id="rId14" Type="http://schemas.openxmlformats.org/officeDocument/2006/relationships/image" Target="../media/image142.wmf"/><Relationship Id="rId13" Type="http://schemas.openxmlformats.org/officeDocument/2006/relationships/oleObject" Target="../embeddings/oleObject95.bin"/><Relationship Id="rId12" Type="http://schemas.openxmlformats.org/officeDocument/2006/relationships/image" Target="../media/image141.wmf"/><Relationship Id="rId11" Type="http://schemas.openxmlformats.org/officeDocument/2006/relationships/oleObject" Target="../embeddings/oleObject94.bin"/><Relationship Id="rId10" Type="http://schemas.openxmlformats.org/officeDocument/2006/relationships/image" Target="../media/image140.wmf"/><Relationship Id="rId1" Type="http://schemas.openxmlformats.org/officeDocument/2006/relationships/oleObject" Target="../embeddings/oleObject89.bin"/></Relationships>
</file>

<file path=ppt/slides/_rels/slide34.xml.rels><?xml version="1.0" encoding="UTF-8" standalone="yes"?>
<Relationships xmlns="http://schemas.openxmlformats.org/package/2006/relationships"><Relationship Id="rId9" Type="http://schemas.openxmlformats.org/officeDocument/2006/relationships/oleObject" Target="../embeddings/oleObject102.bin"/><Relationship Id="rId8" Type="http://schemas.openxmlformats.org/officeDocument/2006/relationships/image" Target="../media/image148.wmf"/><Relationship Id="rId7" Type="http://schemas.openxmlformats.org/officeDocument/2006/relationships/oleObject" Target="../embeddings/oleObject101.bin"/><Relationship Id="rId6" Type="http://schemas.openxmlformats.org/officeDocument/2006/relationships/image" Target="../media/image147.wmf"/><Relationship Id="rId5" Type="http://schemas.openxmlformats.org/officeDocument/2006/relationships/oleObject" Target="../embeddings/oleObject100.bin"/><Relationship Id="rId4" Type="http://schemas.openxmlformats.org/officeDocument/2006/relationships/image" Target="../media/image146.wmf"/><Relationship Id="rId3" Type="http://schemas.openxmlformats.org/officeDocument/2006/relationships/oleObject" Target="../embeddings/oleObject99.bin"/><Relationship Id="rId2" Type="http://schemas.openxmlformats.org/officeDocument/2006/relationships/image" Target="../media/image145.wmf"/><Relationship Id="rId19" Type="http://schemas.openxmlformats.org/officeDocument/2006/relationships/notesSlide" Target="../notesSlides/notesSlide26.xml"/><Relationship Id="rId18" Type="http://schemas.openxmlformats.org/officeDocument/2006/relationships/vmlDrawing" Target="../drawings/vmlDrawing19.vml"/><Relationship Id="rId17" Type="http://schemas.openxmlformats.org/officeDocument/2006/relationships/slideLayout" Target="../slideLayouts/slideLayout2.xml"/><Relationship Id="rId16" Type="http://schemas.openxmlformats.org/officeDocument/2006/relationships/image" Target="../media/image151.wmf"/><Relationship Id="rId15" Type="http://schemas.openxmlformats.org/officeDocument/2006/relationships/oleObject" Target="../embeddings/oleObject105.bin"/><Relationship Id="rId14" Type="http://schemas.openxmlformats.org/officeDocument/2006/relationships/image" Target="../media/image150.wmf"/><Relationship Id="rId13" Type="http://schemas.openxmlformats.org/officeDocument/2006/relationships/oleObject" Target="../embeddings/oleObject104.bin"/><Relationship Id="rId12" Type="http://schemas.openxmlformats.org/officeDocument/2006/relationships/image" Target="../media/image130.wmf"/><Relationship Id="rId11" Type="http://schemas.openxmlformats.org/officeDocument/2006/relationships/oleObject" Target="../embeddings/oleObject103.bin"/><Relationship Id="rId10" Type="http://schemas.openxmlformats.org/officeDocument/2006/relationships/image" Target="../media/image149.wmf"/><Relationship Id="rId1" Type="http://schemas.openxmlformats.org/officeDocument/2006/relationships/oleObject" Target="../embeddings/oleObject98.bin"/></Relationships>
</file>

<file path=ppt/slides/_rels/slide35.xml.rels><?xml version="1.0" encoding="UTF-8" standalone="yes"?>
<Relationships xmlns="http://schemas.openxmlformats.org/package/2006/relationships"><Relationship Id="rId9" Type="http://schemas.openxmlformats.org/officeDocument/2006/relationships/vmlDrawing" Target="../drawings/vmlDrawing20.vml"/><Relationship Id="rId8" Type="http://schemas.openxmlformats.org/officeDocument/2006/relationships/slideLayout" Target="../slideLayouts/slideLayout2.xml"/><Relationship Id="rId7" Type="http://schemas.openxmlformats.org/officeDocument/2006/relationships/image" Target="../media/image155.png"/><Relationship Id="rId6" Type="http://schemas.openxmlformats.org/officeDocument/2006/relationships/image" Target="../media/image154.wmf"/><Relationship Id="rId5" Type="http://schemas.openxmlformats.org/officeDocument/2006/relationships/oleObject" Target="../embeddings/oleObject108.bin"/><Relationship Id="rId4" Type="http://schemas.openxmlformats.org/officeDocument/2006/relationships/image" Target="../media/image153.wmf"/><Relationship Id="rId3" Type="http://schemas.openxmlformats.org/officeDocument/2006/relationships/oleObject" Target="../embeddings/oleObject107.bin"/><Relationship Id="rId2" Type="http://schemas.openxmlformats.org/officeDocument/2006/relationships/image" Target="../media/image152.wmf"/><Relationship Id="rId10" Type="http://schemas.openxmlformats.org/officeDocument/2006/relationships/notesSlide" Target="../notesSlides/notesSlide27.xml"/><Relationship Id="rId1" Type="http://schemas.openxmlformats.org/officeDocument/2006/relationships/oleObject" Target="../embeddings/oleObject106.bin"/></Relationships>
</file>

<file path=ppt/slides/_rels/slide36.xml.rels><?xml version="1.0" encoding="UTF-8" standalone="yes"?>
<Relationships xmlns="http://schemas.openxmlformats.org/package/2006/relationships"><Relationship Id="rId9" Type="http://schemas.openxmlformats.org/officeDocument/2006/relationships/oleObject" Target="../embeddings/oleObject113.bin"/><Relationship Id="rId8" Type="http://schemas.openxmlformats.org/officeDocument/2006/relationships/image" Target="../media/image159.wmf"/><Relationship Id="rId7" Type="http://schemas.openxmlformats.org/officeDocument/2006/relationships/oleObject" Target="../embeddings/oleObject112.bin"/><Relationship Id="rId6" Type="http://schemas.openxmlformats.org/officeDocument/2006/relationships/image" Target="../media/image158.wmf"/><Relationship Id="rId5" Type="http://schemas.openxmlformats.org/officeDocument/2006/relationships/oleObject" Target="../embeddings/oleObject111.bin"/><Relationship Id="rId4" Type="http://schemas.openxmlformats.org/officeDocument/2006/relationships/image" Target="../media/image157.wmf"/><Relationship Id="rId3" Type="http://schemas.openxmlformats.org/officeDocument/2006/relationships/oleObject" Target="../embeddings/oleObject110.bin"/><Relationship Id="rId2" Type="http://schemas.openxmlformats.org/officeDocument/2006/relationships/image" Target="../media/image156.emf"/><Relationship Id="rId13" Type="http://schemas.openxmlformats.org/officeDocument/2006/relationships/notesSlide" Target="../notesSlides/notesSlide28.xml"/><Relationship Id="rId12" Type="http://schemas.openxmlformats.org/officeDocument/2006/relationships/vmlDrawing" Target="../drawings/vmlDrawing21.vml"/><Relationship Id="rId11" Type="http://schemas.openxmlformats.org/officeDocument/2006/relationships/slideLayout" Target="../slideLayouts/slideLayout2.xml"/><Relationship Id="rId10" Type="http://schemas.openxmlformats.org/officeDocument/2006/relationships/image" Target="../media/image160.wmf"/><Relationship Id="rId1" Type="http://schemas.openxmlformats.org/officeDocument/2006/relationships/oleObject" Target="../embeddings/oleObject109.bin"/></Relationships>
</file>

<file path=ppt/slides/_rels/slide37.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164.wmf"/><Relationship Id="rId7" Type="http://schemas.openxmlformats.org/officeDocument/2006/relationships/oleObject" Target="../embeddings/oleObject117.bin"/><Relationship Id="rId6" Type="http://schemas.openxmlformats.org/officeDocument/2006/relationships/image" Target="../media/image163.wmf"/><Relationship Id="rId5" Type="http://schemas.openxmlformats.org/officeDocument/2006/relationships/oleObject" Target="../embeddings/oleObject116.bin"/><Relationship Id="rId4" Type="http://schemas.openxmlformats.org/officeDocument/2006/relationships/image" Target="../media/image162.wmf"/><Relationship Id="rId3" Type="http://schemas.openxmlformats.org/officeDocument/2006/relationships/oleObject" Target="../embeddings/oleObject115.bin"/><Relationship Id="rId2" Type="http://schemas.openxmlformats.org/officeDocument/2006/relationships/image" Target="../media/image161.wmf"/><Relationship Id="rId11" Type="http://schemas.openxmlformats.org/officeDocument/2006/relationships/notesSlide" Target="../notesSlides/notesSlide29.xml"/><Relationship Id="rId10" Type="http://schemas.openxmlformats.org/officeDocument/2006/relationships/vmlDrawing" Target="../drawings/vmlDrawing22.vml"/><Relationship Id="rId1" Type="http://schemas.openxmlformats.org/officeDocument/2006/relationships/oleObject" Target="../embeddings/oleObject114.bin"/></Relationships>
</file>

<file path=ppt/slides/_rels/slide38.xml.rels><?xml version="1.0" encoding="UTF-8" standalone="yes"?>
<Relationships xmlns="http://schemas.openxmlformats.org/package/2006/relationships"><Relationship Id="rId9" Type="http://schemas.openxmlformats.org/officeDocument/2006/relationships/notesSlide" Target="../notesSlides/notesSlide30.xml"/><Relationship Id="rId8" Type="http://schemas.openxmlformats.org/officeDocument/2006/relationships/vmlDrawing" Target="../drawings/vmlDrawing23.vml"/><Relationship Id="rId7" Type="http://schemas.openxmlformats.org/officeDocument/2006/relationships/slideLayout" Target="../slideLayouts/slideLayout2.xml"/><Relationship Id="rId6" Type="http://schemas.openxmlformats.org/officeDocument/2006/relationships/image" Target="../media/image167.wmf"/><Relationship Id="rId5" Type="http://schemas.openxmlformats.org/officeDocument/2006/relationships/oleObject" Target="../embeddings/oleObject120.bin"/><Relationship Id="rId4" Type="http://schemas.openxmlformats.org/officeDocument/2006/relationships/image" Target="../media/image166.wmf"/><Relationship Id="rId3" Type="http://schemas.openxmlformats.org/officeDocument/2006/relationships/oleObject" Target="../embeddings/oleObject119.bin"/><Relationship Id="rId2" Type="http://schemas.openxmlformats.org/officeDocument/2006/relationships/image" Target="../media/image165.wmf"/><Relationship Id="rId1" Type="http://schemas.openxmlformats.org/officeDocument/2006/relationships/oleObject" Target="../embeddings/oleObject118.bin"/></Relationships>
</file>

<file path=ppt/slides/_rels/slide39.xml.rels><?xml version="1.0" encoding="UTF-8" standalone="yes"?>
<Relationships xmlns="http://schemas.openxmlformats.org/package/2006/relationships"><Relationship Id="rId9" Type="http://schemas.openxmlformats.org/officeDocument/2006/relationships/oleObject" Target="../embeddings/oleObject125.bin"/><Relationship Id="rId8" Type="http://schemas.openxmlformats.org/officeDocument/2006/relationships/image" Target="../media/image171.wmf"/><Relationship Id="rId7" Type="http://schemas.openxmlformats.org/officeDocument/2006/relationships/oleObject" Target="../embeddings/oleObject124.bin"/><Relationship Id="rId6" Type="http://schemas.openxmlformats.org/officeDocument/2006/relationships/image" Target="../media/image170.wmf"/><Relationship Id="rId5" Type="http://schemas.openxmlformats.org/officeDocument/2006/relationships/oleObject" Target="../embeddings/oleObject123.bin"/><Relationship Id="rId4" Type="http://schemas.openxmlformats.org/officeDocument/2006/relationships/image" Target="../media/image169.wmf"/><Relationship Id="rId3" Type="http://schemas.openxmlformats.org/officeDocument/2006/relationships/oleObject" Target="../embeddings/oleObject122.bin"/><Relationship Id="rId25" Type="http://schemas.openxmlformats.org/officeDocument/2006/relationships/notesSlide" Target="../notesSlides/notesSlide31.xml"/><Relationship Id="rId24" Type="http://schemas.openxmlformats.org/officeDocument/2006/relationships/vmlDrawing" Target="../drawings/vmlDrawing24.vml"/><Relationship Id="rId23" Type="http://schemas.openxmlformats.org/officeDocument/2006/relationships/slideLayout" Target="../slideLayouts/slideLayout2.xml"/><Relationship Id="rId22" Type="http://schemas.openxmlformats.org/officeDocument/2006/relationships/image" Target="../media/image178.wmf"/><Relationship Id="rId21" Type="http://schemas.openxmlformats.org/officeDocument/2006/relationships/oleObject" Target="../embeddings/oleObject131.bin"/><Relationship Id="rId20" Type="http://schemas.openxmlformats.org/officeDocument/2006/relationships/image" Target="../media/image177.wmf"/><Relationship Id="rId2" Type="http://schemas.openxmlformats.org/officeDocument/2006/relationships/image" Target="../media/image168.wmf"/><Relationship Id="rId19" Type="http://schemas.openxmlformats.org/officeDocument/2006/relationships/oleObject" Target="../embeddings/oleObject130.bin"/><Relationship Id="rId18" Type="http://schemas.openxmlformats.org/officeDocument/2006/relationships/image" Target="../media/image176.wmf"/><Relationship Id="rId17" Type="http://schemas.openxmlformats.org/officeDocument/2006/relationships/oleObject" Target="../embeddings/oleObject129.bin"/><Relationship Id="rId16" Type="http://schemas.openxmlformats.org/officeDocument/2006/relationships/image" Target="../media/image175.wmf"/><Relationship Id="rId15" Type="http://schemas.openxmlformats.org/officeDocument/2006/relationships/oleObject" Target="../embeddings/oleObject128.bin"/><Relationship Id="rId14" Type="http://schemas.openxmlformats.org/officeDocument/2006/relationships/image" Target="../media/image174.emf"/><Relationship Id="rId13" Type="http://schemas.openxmlformats.org/officeDocument/2006/relationships/oleObject" Target="../embeddings/oleObject127.bin"/><Relationship Id="rId12" Type="http://schemas.openxmlformats.org/officeDocument/2006/relationships/image" Target="../media/image173.wmf"/><Relationship Id="rId11" Type="http://schemas.openxmlformats.org/officeDocument/2006/relationships/oleObject" Target="../embeddings/oleObject126.bin"/><Relationship Id="rId10" Type="http://schemas.openxmlformats.org/officeDocument/2006/relationships/image" Target="../media/image172.wmf"/><Relationship Id="rId1" Type="http://schemas.openxmlformats.org/officeDocument/2006/relationships/oleObject" Target="../embeddings/oleObject121.bin"/></Relationships>
</file>

<file path=ppt/slides/_rels/slide4.xml.rels><?xml version="1.0" encoding="UTF-8" standalone="yes"?>
<Relationships xmlns="http://schemas.openxmlformats.org/package/2006/relationships"><Relationship Id="rId6" Type="http://schemas.openxmlformats.org/officeDocument/2006/relationships/notesSlide" Target="../notesSlides/notesSlide2.xml"/><Relationship Id="rId5" Type="http://schemas.openxmlformats.org/officeDocument/2006/relationships/slideLayout" Target="../slideLayouts/slideLayout2.xml"/><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9.png"/></Relationships>
</file>

<file path=ppt/slides/_rels/slide40.xml.rels><?xml version="1.0" encoding="UTF-8" standalone="yes"?>
<Relationships xmlns="http://schemas.openxmlformats.org/package/2006/relationships"><Relationship Id="rId9" Type="http://schemas.openxmlformats.org/officeDocument/2006/relationships/oleObject" Target="../embeddings/oleObject136.bin"/><Relationship Id="rId8" Type="http://schemas.openxmlformats.org/officeDocument/2006/relationships/image" Target="../media/image182.wmf"/><Relationship Id="rId7" Type="http://schemas.openxmlformats.org/officeDocument/2006/relationships/oleObject" Target="../embeddings/oleObject135.bin"/><Relationship Id="rId6" Type="http://schemas.openxmlformats.org/officeDocument/2006/relationships/image" Target="../media/image181.wmf"/><Relationship Id="rId5" Type="http://schemas.openxmlformats.org/officeDocument/2006/relationships/oleObject" Target="../embeddings/oleObject134.bin"/><Relationship Id="rId4" Type="http://schemas.openxmlformats.org/officeDocument/2006/relationships/image" Target="../media/image180.wmf"/><Relationship Id="rId3" Type="http://schemas.openxmlformats.org/officeDocument/2006/relationships/oleObject" Target="../embeddings/oleObject133.bin"/><Relationship Id="rId23" Type="http://schemas.openxmlformats.org/officeDocument/2006/relationships/notesSlide" Target="../notesSlides/notesSlide32.xml"/><Relationship Id="rId22" Type="http://schemas.openxmlformats.org/officeDocument/2006/relationships/vmlDrawing" Target="../drawings/vmlDrawing25.vml"/><Relationship Id="rId21" Type="http://schemas.openxmlformats.org/officeDocument/2006/relationships/slideLayout" Target="../slideLayouts/slideLayout2.xml"/><Relationship Id="rId20" Type="http://schemas.openxmlformats.org/officeDocument/2006/relationships/image" Target="../media/image188.emf"/><Relationship Id="rId2" Type="http://schemas.openxmlformats.org/officeDocument/2006/relationships/image" Target="../media/image179.wmf"/><Relationship Id="rId19" Type="http://schemas.openxmlformats.org/officeDocument/2006/relationships/oleObject" Target="../embeddings/oleObject141.bin"/><Relationship Id="rId18" Type="http://schemas.openxmlformats.org/officeDocument/2006/relationships/image" Target="../media/image187.emf"/><Relationship Id="rId17" Type="http://schemas.openxmlformats.org/officeDocument/2006/relationships/oleObject" Target="../embeddings/oleObject140.bin"/><Relationship Id="rId16" Type="http://schemas.openxmlformats.org/officeDocument/2006/relationships/image" Target="../media/image186.emf"/><Relationship Id="rId15" Type="http://schemas.openxmlformats.org/officeDocument/2006/relationships/oleObject" Target="../embeddings/oleObject139.bin"/><Relationship Id="rId14" Type="http://schemas.openxmlformats.org/officeDocument/2006/relationships/image" Target="../media/image185.emf"/><Relationship Id="rId13" Type="http://schemas.openxmlformats.org/officeDocument/2006/relationships/oleObject" Target="../embeddings/oleObject138.bin"/><Relationship Id="rId12" Type="http://schemas.openxmlformats.org/officeDocument/2006/relationships/image" Target="../media/image184.wmf"/><Relationship Id="rId11" Type="http://schemas.openxmlformats.org/officeDocument/2006/relationships/oleObject" Target="../embeddings/oleObject137.bin"/><Relationship Id="rId10" Type="http://schemas.openxmlformats.org/officeDocument/2006/relationships/image" Target="../media/image183.wmf"/><Relationship Id="rId1" Type="http://schemas.openxmlformats.org/officeDocument/2006/relationships/oleObject" Target="../embeddings/oleObject132.bin"/></Relationships>
</file>

<file path=ppt/slides/_rels/slide41.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9" Type="http://schemas.openxmlformats.org/officeDocument/2006/relationships/image" Target="../media/image191.wmf"/><Relationship Id="rId8" Type="http://schemas.openxmlformats.org/officeDocument/2006/relationships/oleObject" Target="../embeddings/oleObject144.bin"/><Relationship Id="rId7" Type="http://schemas.openxmlformats.org/officeDocument/2006/relationships/image" Target="../media/image190.wmf"/><Relationship Id="rId6" Type="http://schemas.openxmlformats.org/officeDocument/2006/relationships/oleObject" Target="../embeddings/oleObject143.bin"/><Relationship Id="rId5" Type="http://schemas.openxmlformats.org/officeDocument/2006/relationships/image" Target="../media/image189.wmf"/><Relationship Id="rId4" Type="http://schemas.openxmlformats.org/officeDocument/2006/relationships/oleObject" Target="../embeddings/oleObject142.bin"/><Relationship Id="rId3" Type="http://schemas.openxmlformats.org/officeDocument/2006/relationships/image" Target="../media/image5.png"/><Relationship Id="rId21" Type="http://schemas.openxmlformats.org/officeDocument/2006/relationships/vmlDrawing" Target="../drawings/vmlDrawing26.vml"/><Relationship Id="rId20" Type="http://schemas.openxmlformats.org/officeDocument/2006/relationships/slideLayout" Target="../slideLayouts/slideLayout2.xml"/><Relationship Id="rId2" Type="http://schemas.openxmlformats.org/officeDocument/2006/relationships/image" Target="../media/image4.png"/><Relationship Id="rId19" Type="http://schemas.openxmlformats.org/officeDocument/2006/relationships/image" Target="../media/image196.wmf"/><Relationship Id="rId18" Type="http://schemas.openxmlformats.org/officeDocument/2006/relationships/oleObject" Target="../embeddings/oleObject149.bin"/><Relationship Id="rId17" Type="http://schemas.openxmlformats.org/officeDocument/2006/relationships/image" Target="../media/image195.wmf"/><Relationship Id="rId16" Type="http://schemas.openxmlformats.org/officeDocument/2006/relationships/oleObject" Target="../embeddings/oleObject148.bin"/><Relationship Id="rId15" Type="http://schemas.openxmlformats.org/officeDocument/2006/relationships/image" Target="../media/image194.wmf"/><Relationship Id="rId14" Type="http://schemas.openxmlformats.org/officeDocument/2006/relationships/oleObject" Target="../embeddings/oleObject147.bin"/><Relationship Id="rId13" Type="http://schemas.openxmlformats.org/officeDocument/2006/relationships/image" Target="../media/image193.wmf"/><Relationship Id="rId12" Type="http://schemas.openxmlformats.org/officeDocument/2006/relationships/oleObject" Target="../embeddings/oleObject146.bin"/><Relationship Id="rId11" Type="http://schemas.openxmlformats.org/officeDocument/2006/relationships/image" Target="../media/image192.wmf"/><Relationship Id="rId10" Type="http://schemas.openxmlformats.org/officeDocument/2006/relationships/oleObject" Target="../embeddings/oleObject145.bin"/><Relationship Id="rId1" Type="http://schemas.openxmlformats.org/officeDocument/2006/relationships/image" Target="../media/image3.png"/></Relationships>
</file>

<file path=ppt/slides/_rels/slide44.xml.rels><?xml version="1.0" encoding="UTF-8" standalone="yes"?>
<Relationships xmlns="http://schemas.openxmlformats.org/package/2006/relationships"><Relationship Id="rId9" Type="http://schemas.openxmlformats.org/officeDocument/2006/relationships/image" Target="../media/image199.wmf"/><Relationship Id="rId8" Type="http://schemas.openxmlformats.org/officeDocument/2006/relationships/oleObject" Target="../embeddings/oleObject152.bin"/><Relationship Id="rId7" Type="http://schemas.openxmlformats.org/officeDocument/2006/relationships/image" Target="../media/image198.wmf"/><Relationship Id="rId6" Type="http://schemas.openxmlformats.org/officeDocument/2006/relationships/oleObject" Target="../embeddings/oleObject151.bin"/><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9" Type="http://schemas.openxmlformats.org/officeDocument/2006/relationships/vmlDrawing" Target="../drawings/vmlDrawing27.vml"/><Relationship Id="rId28" Type="http://schemas.openxmlformats.org/officeDocument/2006/relationships/slideLayout" Target="../slideLayouts/slideLayout7.xml"/><Relationship Id="rId27" Type="http://schemas.openxmlformats.org/officeDocument/2006/relationships/image" Target="../media/image208.wmf"/><Relationship Id="rId26" Type="http://schemas.openxmlformats.org/officeDocument/2006/relationships/oleObject" Target="../embeddings/oleObject161.bin"/><Relationship Id="rId25" Type="http://schemas.openxmlformats.org/officeDocument/2006/relationships/image" Target="../media/image207.wmf"/><Relationship Id="rId24" Type="http://schemas.openxmlformats.org/officeDocument/2006/relationships/oleObject" Target="../embeddings/oleObject160.bin"/><Relationship Id="rId23" Type="http://schemas.openxmlformats.org/officeDocument/2006/relationships/image" Target="../media/image206.wmf"/><Relationship Id="rId22" Type="http://schemas.openxmlformats.org/officeDocument/2006/relationships/oleObject" Target="../embeddings/oleObject159.bin"/><Relationship Id="rId21" Type="http://schemas.openxmlformats.org/officeDocument/2006/relationships/image" Target="../media/image205.wmf"/><Relationship Id="rId20" Type="http://schemas.openxmlformats.org/officeDocument/2006/relationships/oleObject" Target="../embeddings/oleObject158.bin"/><Relationship Id="rId2" Type="http://schemas.openxmlformats.org/officeDocument/2006/relationships/image" Target="../media/image197.wmf"/><Relationship Id="rId19" Type="http://schemas.openxmlformats.org/officeDocument/2006/relationships/image" Target="../media/image204.wmf"/><Relationship Id="rId18" Type="http://schemas.openxmlformats.org/officeDocument/2006/relationships/oleObject" Target="../embeddings/oleObject157.bin"/><Relationship Id="rId17" Type="http://schemas.openxmlformats.org/officeDocument/2006/relationships/image" Target="../media/image203.wmf"/><Relationship Id="rId16" Type="http://schemas.openxmlformats.org/officeDocument/2006/relationships/oleObject" Target="../embeddings/oleObject156.bin"/><Relationship Id="rId15" Type="http://schemas.openxmlformats.org/officeDocument/2006/relationships/image" Target="../media/image202.wmf"/><Relationship Id="rId14" Type="http://schemas.openxmlformats.org/officeDocument/2006/relationships/oleObject" Target="../embeddings/oleObject155.bin"/><Relationship Id="rId13" Type="http://schemas.openxmlformats.org/officeDocument/2006/relationships/image" Target="../media/image201.wmf"/><Relationship Id="rId12" Type="http://schemas.openxmlformats.org/officeDocument/2006/relationships/oleObject" Target="../embeddings/oleObject154.bin"/><Relationship Id="rId11" Type="http://schemas.openxmlformats.org/officeDocument/2006/relationships/image" Target="../media/image200.wmf"/><Relationship Id="rId10" Type="http://schemas.openxmlformats.org/officeDocument/2006/relationships/oleObject" Target="../embeddings/oleObject153.bin"/><Relationship Id="rId1" Type="http://schemas.openxmlformats.org/officeDocument/2006/relationships/oleObject" Target="../embeddings/oleObject150.bin"/></Relationships>
</file>

<file path=ppt/slides/_rels/slide45.xml.rels><?xml version="1.0" encoding="UTF-8" standalone="yes"?>
<Relationships xmlns="http://schemas.openxmlformats.org/package/2006/relationships"><Relationship Id="rId9" Type="http://schemas.openxmlformats.org/officeDocument/2006/relationships/image" Target="../media/image211.wmf"/><Relationship Id="rId8" Type="http://schemas.openxmlformats.org/officeDocument/2006/relationships/oleObject" Target="../embeddings/oleObject164.bin"/><Relationship Id="rId7" Type="http://schemas.openxmlformats.org/officeDocument/2006/relationships/image" Target="../media/image210.wmf"/><Relationship Id="rId6" Type="http://schemas.openxmlformats.org/officeDocument/2006/relationships/oleObject" Target="../embeddings/oleObject163.bin"/><Relationship Id="rId5" Type="http://schemas.openxmlformats.org/officeDocument/2006/relationships/image" Target="../media/image209.wmf"/><Relationship Id="rId49" Type="http://schemas.openxmlformats.org/officeDocument/2006/relationships/vmlDrawing" Target="../drawings/vmlDrawing28.vml"/><Relationship Id="rId48" Type="http://schemas.openxmlformats.org/officeDocument/2006/relationships/slideLayout" Target="../slideLayouts/slideLayout2.xml"/><Relationship Id="rId47" Type="http://schemas.openxmlformats.org/officeDocument/2006/relationships/image" Target="../media/image228.emf"/><Relationship Id="rId46" Type="http://schemas.openxmlformats.org/officeDocument/2006/relationships/oleObject" Target="../embeddings/oleObject184.bin"/><Relationship Id="rId45" Type="http://schemas.openxmlformats.org/officeDocument/2006/relationships/image" Target="../media/image227.wmf"/><Relationship Id="rId44" Type="http://schemas.openxmlformats.org/officeDocument/2006/relationships/oleObject" Target="../embeddings/oleObject183.bin"/><Relationship Id="rId43" Type="http://schemas.openxmlformats.org/officeDocument/2006/relationships/image" Target="../media/image226.wmf"/><Relationship Id="rId42" Type="http://schemas.openxmlformats.org/officeDocument/2006/relationships/oleObject" Target="../embeddings/oleObject182.bin"/><Relationship Id="rId41" Type="http://schemas.openxmlformats.org/officeDocument/2006/relationships/image" Target="../media/image225.wmf"/><Relationship Id="rId40" Type="http://schemas.openxmlformats.org/officeDocument/2006/relationships/oleObject" Target="../embeddings/oleObject181.bin"/><Relationship Id="rId4" Type="http://schemas.openxmlformats.org/officeDocument/2006/relationships/oleObject" Target="../embeddings/oleObject162.bin"/><Relationship Id="rId39" Type="http://schemas.openxmlformats.org/officeDocument/2006/relationships/image" Target="../media/image198.wmf"/><Relationship Id="rId38" Type="http://schemas.openxmlformats.org/officeDocument/2006/relationships/oleObject" Target="../embeddings/oleObject180.bin"/><Relationship Id="rId37" Type="http://schemas.openxmlformats.org/officeDocument/2006/relationships/image" Target="../media/image224.wmf"/><Relationship Id="rId36" Type="http://schemas.openxmlformats.org/officeDocument/2006/relationships/oleObject" Target="../embeddings/oleObject179.bin"/><Relationship Id="rId35" Type="http://schemas.openxmlformats.org/officeDocument/2006/relationships/image" Target="../media/image223.wmf"/><Relationship Id="rId34" Type="http://schemas.openxmlformats.org/officeDocument/2006/relationships/oleObject" Target="../embeddings/oleObject178.bin"/><Relationship Id="rId33" Type="http://schemas.openxmlformats.org/officeDocument/2006/relationships/image" Target="../media/image222.wmf"/><Relationship Id="rId32" Type="http://schemas.openxmlformats.org/officeDocument/2006/relationships/oleObject" Target="../embeddings/oleObject177.bin"/><Relationship Id="rId31" Type="http://schemas.openxmlformats.org/officeDocument/2006/relationships/image" Target="../media/image221.wmf"/><Relationship Id="rId30" Type="http://schemas.openxmlformats.org/officeDocument/2006/relationships/oleObject" Target="../embeddings/oleObject176.bin"/><Relationship Id="rId3" Type="http://schemas.openxmlformats.org/officeDocument/2006/relationships/image" Target="../media/image5.png"/><Relationship Id="rId29" Type="http://schemas.openxmlformats.org/officeDocument/2006/relationships/image" Target="../media/image220.wmf"/><Relationship Id="rId28" Type="http://schemas.openxmlformats.org/officeDocument/2006/relationships/oleObject" Target="../embeddings/oleObject175.bin"/><Relationship Id="rId27" Type="http://schemas.openxmlformats.org/officeDocument/2006/relationships/image" Target="../media/image219.wmf"/><Relationship Id="rId26" Type="http://schemas.openxmlformats.org/officeDocument/2006/relationships/oleObject" Target="../embeddings/oleObject174.bin"/><Relationship Id="rId25" Type="http://schemas.openxmlformats.org/officeDocument/2006/relationships/image" Target="../media/image218.wmf"/><Relationship Id="rId24" Type="http://schemas.openxmlformats.org/officeDocument/2006/relationships/oleObject" Target="../embeddings/oleObject173.bin"/><Relationship Id="rId23" Type="http://schemas.openxmlformats.org/officeDocument/2006/relationships/image" Target="../media/image217.wmf"/><Relationship Id="rId22" Type="http://schemas.openxmlformats.org/officeDocument/2006/relationships/oleObject" Target="../embeddings/oleObject172.bin"/><Relationship Id="rId21" Type="http://schemas.openxmlformats.org/officeDocument/2006/relationships/image" Target="../media/image216.wmf"/><Relationship Id="rId20" Type="http://schemas.openxmlformats.org/officeDocument/2006/relationships/oleObject" Target="../embeddings/oleObject171.bin"/><Relationship Id="rId2" Type="http://schemas.openxmlformats.org/officeDocument/2006/relationships/image" Target="../media/image4.png"/><Relationship Id="rId19" Type="http://schemas.openxmlformats.org/officeDocument/2006/relationships/image" Target="../media/image215.wmf"/><Relationship Id="rId18" Type="http://schemas.openxmlformats.org/officeDocument/2006/relationships/oleObject" Target="../embeddings/oleObject170.bin"/><Relationship Id="rId17" Type="http://schemas.openxmlformats.org/officeDocument/2006/relationships/image" Target="../media/image214.wmf"/><Relationship Id="rId16" Type="http://schemas.openxmlformats.org/officeDocument/2006/relationships/oleObject" Target="../embeddings/oleObject169.bin"/><Relationship Id="rId15" Type="http://schemas.openxmlformats.org/officeDocument/2006/relationships/oleObject" Target="../embeddings/oleObject168.bin"/><Relationship Id="rId14" Type="http://schemas.openxmlformats.org/officeDocument/2006/relationships/oleObject" Target="../embeddings/oleObject167.bin"/><Relationship Id="rId13" Type="http://schemas.openxmlformats.org/officeDocument/2006/relationships/image" Target="../media/image213.wmf"/><Relationship Id="rId12" Type="http://schemas.openxmlformats.org/officeDocument/2006/relationships/oleObject" Target="../embeddings/oleObject166.bin"/><Relationship Id="rId11" Type="http://schemas.openxmlformats.org/officeDocument/2006/relationships/image" Target="../media/image212.wmf"/><Relationship Id="rId10" Type="http://schemas.openxmlformats.org/officeDocument/2006/relationships/oleObject" Target="../embeddings/oleObject165.bin"/><Relationship Id="rId1" Type="http://schemas.openxmlformats.org/officeDocument/2006/relationships/image" Target="../media/image3.png"/></Relationships>
</file>

<file path=ppt/slides/_rels/slide4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47.xml.rels><?xml version="1.0" encoding="UTF-8" standalone="yes"?>
<Relationships xmlns="http://schemas.openxmlformats.org/package/2006/relationships"><Relationship Id="rId9" Type="http://schemas.openxmlformats.org/officeDocument/2006/relationships/image" Target="../media/image231.wmf"/><Relationship Id="rId8" Type="http://schemas.openxmlformats.org/officeDocument/2006/relationships/oleObject" Target="../embeddings/oleObject187.bin"/><Relationship Id="rId7" Type="http://schemas.openxmlformats.org/officeDocument/2006/relationships/image" Target="../media/image230.wmf"/><Relationship Id="rId6" Type="http://schemas.openxmlformats.org/officeDocument/2006/relationships/oleObject" Target="../embeddings/oleObject186.bin"/><Relationship Id="rId5" Type="http://schemas.openxmlformats.org/officeDocument/2006/relationships/image" Target="../media/image229.wmf"/><Relationship Id="rId43" Type="http://schemas.openxmlformats.org/officeDocument/2006/relationships/vmlDrawing" Target="../drawings/vmlDrawing29.vml"/><Relationship Id="rId42" Type="http://schemas.openxmlformats.org/officeDocument/2006/relationships/slideLayout" Target="../slideLayouts/slideLayout2.xml"/><Relationship Id="rId41" Type="http://schemas.openxmlformats.org/officeDocument/2006/relationships/image" Target="../media/image234.wmf"/><Relationship Id="rId40" Type="http://schemas.openxmlformats.org/officeDocument/2006/relationships/oleObject" Target="../embeddings/oleObject204.bin"/><Relationship Id="rId4" Type="http://schemas.openxmlformats.org/officeDocument/2006/relationships/oleObject" Target="../embeddings/oleObject185.bin"/><Relationship Id="rId39" Type="http://schemas.openxmlformats.org/officeDocument/2006/relationships/image" Target="../media/image222.wmf"/><Relationship Id="rId38" Type="http://schemas.openxmlformats.org/officeDocument/2006/relationships/oleObject" Target="../embeddings/oleObject203.bin"/><Relationship Id="rId37" Type="http://schemas.openxmlformats.org/officeDocument/2006/relationships/image" Target="../media/image221.wmf"/><Relationship Id="rId36" Type="http://schemas.openxmlformats.org/officeDocument/2006/relationships/oleObject" Target="../embeddings/oleObject202.bin"/><Relationship Id="rId35" Type="http://schemas.openxmlformats.org/officeDocument/2006/relationships/image" Target="../media/image220.wmf"/><Relationship Id="rId34" Type="http://schemas.openxmlformats.org/officeDocument/2006/relationships/oleObject" Target="../embeddings/oleObject201.bin"/><Relationship Id="rId33" Type="http://schemas.openxmlformats.org/officeDocument/2006/relationships/image" Target="../media/image219.wmf"/><Relationship Id="rId32" Type="http://schemas.openxmlformats.org/officeDocument/2006/relationships/oleObject" Target="../embeddings/oleObject200.bin"/><Relationship Id="rId31" Type="http://schemas.openxmlformats.org/officeDocument/2006/relationships/image" Target="../media/image218.wmf"/><Relationship Id="rId30" Type="http://schemas.openxmlformats.org/officeDocument/2006/relationships/oleObject" Target="../embeddings/oleObject199.bin"/><Relationship Id="rId3" Type="http://schemas.openxmlformats.org/officeDocument/2006/relationships/image" Target="../media/image5.png"/><Relationship Id="rId29" Type="http://schemas.openxmlformats.org/officeDocument/2006/relationships/image" Target="../media/image217.wmf"/><Relationship Id="rId28" Type="http://schemas.openxmlformats.org/officeDocument/2006/relationships/oleObject" Target="../embeddings/oleObject198.bin"/><Relationship Id="rId27" Type="http://schemas.openxmlformats.org/officeDocument/2006/relationships/image" Target="../media/image216.wmf"/><Relationship Id="rId26" Type="http://schemas.openxmlformats.org/officeDocument/2006/relationships/oleObject" Target="../embeddings/oleObject197.bin"/><Relationship Id="rId25" Type="http://schemas.openxmlformats.org/officeDocument/2006/relationships/image" Target="../media/image215.wmf"/><Relationship Id="rId24" Type="http://schemas.openxmlformats.org/officeDocument/2006/relationships/oleObject" Target="../embeddings/oleObject196.bin"/><Relationship Id="rId23" Type="http://schemas.openxmlformats.org/officeDocument/2006/relationships/image" Target="../media/image214.wmf"/><Relationship Id="rId22" Type="http://schemas.openxmlformats.org/officeDocument/2006/relationships/oleObject" Target="../embeddings/oleObject195.bin"/><Relationship Id="rId21" Type="http://schemas.openxmlformats.org/officeDocument/2006/relationships/oleObject" Target="../embeddings/oleObject194.bin"/><Relationship Id="rId20" Type="http://schemas.openxmlformats.org/officeDocument/2006/relationships/oleObject" Target="../embeddings/oleObject193.bin"/><Relationship Id="rId2" Type="http://schemas.openxmlformats.org/officeDocument/2006/relationships/image" Target="../media/image4.png"/><Relationship Id="rId19" Type="http://schemas.openxmlformats.org/officeDocument/2006/relationships/image" Target="../media/image213.wmf"/><Relationship Id="rId18" Type="http://schemas.openxmlformats.org/officeDocument/2006/relationships/oleObject" Target="../embeddings/oleObject192.bin"/><Relationship Id="rId17" Type="http://schemas.openxmlformats.org/officeDocument/2006/relationships/image" Target="../media/image212.wmf"/><Relationship Id="rId16" Type="http://schemas.openxmlformats.org/officeDocument/2006/relationships/oleObject" Target="../embeddings/oleObject191.bin"/><Relationship Id="rId15" Type="http://schemas.openxmlformats.org/officeDocument/2006/relationships/image" Target="../media/image233.wmf"/><Relationship Id="rId14" Type="http://schemas.openxmlformats.org/officeDocument/2006/relationships/oleObject" Target="../embeddings/oleObject190.bin"/><Relationship Id="rId13" Type="http://schemas.openxmlformats.org/officeDocument/2006/relationships/image" Target="../media/image209.wmf"/><Relationship Id="rId12" Type="http://schemas.openxmlformats.org/officeDocument/2006/relationships/oleObject" Target="../embeddings/oleObject189.bin"/><Relationship Id="rId11" Type="http://schemas.openxmlformats.org/officeDocument/2006/relationships/image" Target="../media/image232.wmf"/><Relationship Id="rId10" Type="http://schemas.openxmlformats.org/officeDocument/2006/relationships/oleObject" Target="../embeddings/oleObject188.bin"/><Relationship Id="rId1" Type="http://schemas.openxmlformats.org/officeDocument/2006/relationships/image" Target="../media/image3.png"/></Relationships>
</file>

<file path=ppt/slides/_rels/slide48.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49.xml.rels><?xml version="1.0" encoding="UTF-8" standalone="yes"?>
<Relationships xmlns="http://schemas.openxmlformats.org/package/2006/relationships"><Relationship Id="rId9" Type="http://schemas.openxmlformats.org/officeDocument/2006/relationships/oleObject" Target="../embeddings/oleObject209.bin"/><Relationship Id="rId8" Type="http://schemas.openxmlformats.org/officeDocument/2006/relationships/image" Target="../media/image119.wmf"/><Relationship Id="rId7" Type="http://schemas.openxmlformats.org/officeDocument/2006/relationships/oleObject" Target="../embeddings/oleObject208.bin"/><Relationship Id="rId6" Type="http://schemas.openxmlformats.org/officeDocument/2006/relationships/image" Target="../media/image118.wmf"/><Relationship Id="rId5" Type="http://schemas.openxmlformats.org/officeDocument/2006/relationships/oleObject" Target="../embeddings/oleObject207.bin"/><Relationship Id="rId4" Type="http://schemas.openxmlformats.org/officeDocument/2006/relationships/image" Target="../media/image117.wmf"/><Relationship Id="rId3" Type="http://schemas.openxmlformats.org/officeDocument/2006/relationships/oleObject" Target="../embeddings/oleObject206.bin"/><Relationship Id="rId26" Type="http://schemas.openxmlformats.org/officeDocument/2006/relationships/vmlDrawing" Target="../drawings/vmlDrawing30.vml"/><Relationship Id="rId25" Type="http://schemas.openxmlformats.org/officeDocument/2006/relationships/slideLayout" Target="../slideLayouts/slideLayout2.xml"/><Relationship Id="rId24" Type="http://schemas.openxmlformats.org/officeDocument/2006/relationships/image" Target="../media/image236.emf"/><Relationship Id="rId23" Type="http://schemas.openxmlformats.org/officeDocument/2006/relationships/oleObject" Target="../embeddings/oleObject216.bin"/><Relationship Id="rId22" Type="http://schemas.openxmlformats.org/officeDocument/2006/relationships/image" Target="../media/image235.wmf"/><Relationship Id="rId21" Type="http://schemas.openxmlformats.org/officeDocument/2006/relationships/oleObject" Target="../embeddings/oleObject215.bin"/><Relationship Id="rId20" Type="http://schemas.openxmlformats.org/officeDocument/2006/relationships/image" Target="../media/image126.wmf"/><Relationship Id="rId2" Type="http://schemas.openxmlformats.org/officeDocument/2006/relationships/image" Target="../media/image116.wmf"/><Relationship Id="rId19" Type="http://schemas.openxmlformats.org/officeDocument/2006/relationships/oleObject" Target="../embeddings/oleObject214.bin"/><Relationship Id="rId18" Type="http://schemas.openxmlformats.org/officeDocument/2006/relationships/image" Target="../media/image125.wmf"/><Relationship Id="rId17" Type="http://schemas.openxmlformats.org/officeDocument/2006/relationships/oleObject" Target="../embeddings/oleObject213.bin"/><Relationship Id="rId16" Type="http://schemas.openxmlformats.org/officeDocument/2006/relationships/image" Target="../media/image124.wmf"/><Relationship Id="rId15" Type="http://schemas.openxmlformats.org/officeDocument/2006/relationships/oleObject" Target="../embeddings/oleObject212.bin"/><Relationship Id="rId14" Type="http://schemas.openxmlformats.org/officeDocument/2006/relationships/image" Target="../media/image123.wmf"/><Relationship Id="rId13" Type="http://schemas.openxmlformats.org/officeDocument/2006/relationships/oleObject" Target="../embeddings/oleObject211.bin"/><Relationship Id="rId12" Type="http://schemas.openxmlformats.org/officeDocument/2006/relationships/image" Target="../media/image122.wmf"/><Relationship Id="rId11" Type="http://schemas.openxmlformats.org/officeDocument/2006/relationships/oleObject" Target="../embeddings/oleObject210.bin"/><Relationship Id="rId10" Type="http://schemas.openxmlformats.org/officeDocument/2006/relationships/image" Target="../media/image127.emf"/><Relationship Id="rId1" Type="http://schemas.openxmlformats.org/officeDocument/2006/relationships/oleObject" Target="../embeddings/oleObject205.bin"/></Relationships>
</file>

<file path=ppt/slides/_rels/slide5.xml.rels><?xml version="1.0" encoding="UTF-8" standalone="yes"?>
<Relationships xmlns="http://schemas.openxmlformats.org/package/2006/relationships"><Relationship Id="rId6" Type="http://schemas.openxmlformats.org/officeDocument/2006/relationships/notesSlide" Target="../notesSlides/notesSlide3.xml"/><Relationship Id="rId5" Type="http://schemas.openxmlformats.org/officeDocument/2006/relationships/slideLayout" Target="../slideLayouts/slideLayout7.xml"/><Relationship Id="rId4" Type="http://schemas.openxmlformats.org/officeDocument/2006/relationships/image" Target="../media/image10.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50.xml.rels><?xml version="1.0" encoding="UTF-8" standalone="yes"?>
<Relationships xmlns="http://schemas.openxmlformats.org/package/2006/relationships"><Relationship Id="rId9" Type="http://schemas.openxmlformats.org/officeDocument/2006/relationships/oleObject" Target="../embeddings/oleObject221.bin"/><Relationship Id="rId8" Type="http://schemas.openxmlformats.org/officeDocument/2006/relationships/image" Target="../media/image124.wmf"/><Relationship Id="rId7" Type="http://schemas.openxmlformats.org/officeDocument/2006/relationships/oleObject" Target="../embeddings/oleObject220.bin"/><Relationship Id="rId6" Type="http://schemas.openxmlformats.org/officeDocument/2006/relationships/image" Target="../media/image123.wmf"/><Relationship Id="rId5" Type="http://schemas.openxmlformats.org/officeDocument/2006/relationships/oleObject" Target="../embeddings/oleObject219.bin"/><Relationship Id="rId4" Type="http://schemas.openxmlformats.org/officeDocument/2006/relationships/image" Target="../media/image122.wmf"/><Relationship Id="rId3" Type="http://schemas.openxmlformats.org/officeDocument/2006/relationships/oleObject" Target="../embeddings/oleObject218.bin"/><Relationship Id="rId26" Type="http://schemas.openxmlformats.org/officeDocument/2006/relationships/vmlDrawing" Target="../drawings/vmlDrawing31.vml"/><Relationship Id="rId25" Type="http://schemas.openxmlformats.org/officeDocument/2006/relationships/slideLayout" Target="../slideLayouts/slideLayout2.xml"/><Relationship Id="rId24" Type="http://schemas.openxmlformats.org/officeDocument/2006/relationships/image" Target="../media/image241.emf"/><Relationship Id="rId23" Type="http://schemas.openxmlformats.org/officeDocument/2006/relationships/oleObject" Target="../embeddings/oleObject228.bin"/><Relationship Id="rId22" Type="http://schemas.openxmlformats.org/officeDocument/2006/relationships/image" Target="../media/image240.wmf"/><Relationship Id="rId21" Type="http://schemas.openxmlformats.org/officeDocument/2006/relationships/oleObject" Target="../embeddings/oleObject227.bin"/><Relationship Id="rId20" Type="http://schemas.openxmlformats.org/officeDocument/2006/relationships/image" Target="../media/image239.wmf"/><Relationship Id="rId2" Type="http://schemas.openxmlformats.org/officeDocument/2006/relationships/image" Target="../media/image127.emf"/><Relationship Id="rId19" Type="http://schemas.openxmlformats.org/officeDocument/2006/relationships/oleObject" Target="../embeddings/oleObject226.bin"/><Relationship Id="rId18" Type="http://schemas.openxmlformats.org/officeDocument/2006/relationships/image" Target="../media/image238.wmf"/><Relationship Id="rId17" Type="http://schemas.openxmlformats.org/officeDocument/2006/relationships/oleObject" Target="../embeddings/oleObject225.bin"/><Relationship Id="rId16" Type="http://schemas.openxmlformats.org/officeDocument/2006/relationships/image" Target="../media/image237.wmf"/><Relationship Id="rId15" Type="http://schemas.openxmlformats.org/officeDocument/2006/relationships/oleObject" Target="../embeddings/oleObject224.bin"/><Relationship Id="rId14" Type="http://schemas.openxmlformats.org/officeDocument/2006/relationships/image" Target="../media/image235.wmf"/><Relationship Id="rId13" Type="http://schemas.openxmlformats.org/officeDocument/2006/relationships/oleObject" Target="../embeddings/oleObject223.bin"/><Relationship Id="rId12" Type="http://schemas.openxmlformats.org/officeDocument/2006/relationships/image" Target="../media/image126.wmf"/><Relationship Id="rId11" Type="http://schemas.openxmlformats.org/officeDocument/2006/relationships/oleObject" Target="../embeddings/oleObject222.bin"/><Relationship Id="rId10" Type="http://schemas.openxmlformats.org/officeDocument/2006/relationships/image" Target="../media/image125.wmf"/><Relationship Id="rId1" Type="http://schemas.openxmlformats.org/officeDocument/2006/relationships/oleObject" Target="../embeddings/oleObject217.bin"/></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6" Type="http://schemas.openxmlformats.org/officeDocument/2006/relationships/notesSlide" Target="../notesSlides/notesSlide4.xml"/><Relationship Id="rId5" Type="http://schemas.openxmlformats.org/officeDocument/2006/relationships/slideLayout" Target="../slideLayouts/slideLayout2.xml"/><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11.png"/></Relationships>
</file>

<file path=ppt/slides/_rels/slide7.xml.rels><?xml version="1.0" encoding="UTF-8" standalone="yes"?>
<Relationships xmlns="http://schemas.openxmlformats.org/package/2006/relationships"><Relationship Id="rId6" Type="http://schemas.openxmlformats.org/officeDocument/2006/relationships/notesSlide" Target="../notesSlides/notesSlide5.xml"/><Relationship Id="rId5" Type="http://schemas.openxmlformats.org/officeDocument/2006/relationships/slideLayout" Target="../slideLayouts/slideLayout2.xml"/><Relationship Id="rId4" Type="http://schemas.openxmlformats.org/officeDocument/2006/relationships/image" Target="../media/image12.emf"/><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8.xml.rels><?xml version="1.0" encoding="UTF-8" standalone="yes"?>
<Relationships xmlns="http://schemas.openxmlformats.org/package/2006/relationships"><Relationship Id="rId5" Type="http://schemas.openxmlformats.org/officeDocument/2006/relationships/notesSlide" Target="../notesSlides/notesSlide6.xml"/><Relationship Id="rId4" Type="http://schemas.openxmlformats.org/officeDocument/2006/relationships/slideLayout" Target="../slideLayouts/slideLayout2.xml"/><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9.xml.rels><?xml version="1.0" encoding="UTF-8" standalone="yes"?>
<Relationships xmlns="http://schemas.openxmlformats.org/package/2006/relationships"><Relationship Id="rId6" Type="http://schemas.openxmlformats.org/officeDocument/2006/relationships/notesSlide" Target="../notesSlides/notesSlide7.xml"/><Relationship Id="rId5" Type="http://schemas.openxmlformats.org/officeDocument/2006/relationships/slideLayout" Target="../slideLayouts/slideLayout2.xml"/><Relationship Id="rId4" Type="http://schemas.openxmlformats.org/officeDocument/2006/relationships/image" Target="../media/image13.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ChangeArrowheads="1"/>
          </p:cNvSpPr>
          <p:nvPr/>
        </p:nvSpPr>
        <p:spPr bwMode="auto">
          <a:xfrm>
            <a:off x="1524000" y="57146"/>
            <a:ext cx="9072562"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800" b="1" dirty="0">
              <a:solidFill>
                <a:srgbClr val="000000"/>
              </a:solidFill>
              <a:latin typeface="Times New Roman" panose="02020603050405020304" pitchFamily="18" charset="0"/>
              <a:ea typeface="华文中宋" panose="02010600040101010101" pitchFamily="2" charset="-122"/>
            </a:endParaRPr>
          </a:p>
        </p:txBody>
      </p:sp>
      <p:sp>
        <p:nvSpPr>
          <p:cNvPr id="19" name="Rectangle 16"/>
          <p:cNvSpPr>
            <a:spLocks noChangeArrowheads="1"/>
          </p:cNvSpPr>
          <p:nvPr/>
        </p:nvSpPr>
        <p:spPr bwMode="auto">
          <a:xfrm>
            <a:off x="1524000" y="-2258280"/>
            <a:ext cx="30956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0000"/>
              </a:solidFill>
            </a:endParaRPr>
          </a:p>
        </p:txBody>
      </p:sp>
      <p:sp>
        <p:nvSpPr>
          <p:cNvPr id="5" name="矩形 4"/>
          <p:cNvSpPr/>
          <p:nvPr/>
        </p:nvSpPr>
        <p:spPr>
          <a:xfrm>
            <a:off x="231354" y="821970"/>
            <a:ext cx="11850477" cy="1815882"/>
          </a:xfrm>
          <a:prstGeom prst="rect">
            <a:avLst/>
          </a:prstGeom>
        </p:spPr>
        <p:txBody>
          <a:bodyPr wrap="square">
            <a:spAutoFit/>
          </a:bodyPr>
          <a:lstStyle/>
          <a:p>
            <a:r>
              <a:rPr lang="zh-CN" altLang="en-US" sz="2800" dirty="0"/>
              <a:t>网站：</a:t>
            </a:r>
            <a:r>
              <a:rPr lang="en-US" altLang="zh-CN" sz="2800" dirty="0">
                <a:hlinkClick r:id="rId1"/>
              </a:rPr>
              <a:t>https://www.aiimooc.com/</a:t>
            </a:r>
            <a:endParaRPr lang="en-US" altLang="zh-CN" sz="2800" dirty="0"/>
          </a:p>
          <a:p>
            <a:r>
              <a:rPr lang="zh-CN" altLang="en-US" sz="2800" dirty="0"/>
              <a:t>账号：</a:t>
            </a:r>
            <a:r>
              <a:rPr lang="en-US" altLang="zh-CN" sz="2800" dirty="0"/>
              <a:t>19823353174</a:t>
            </a:r>
            <a:endParaRPr lang="en-US" altLang="zh-CN" sz="2800" dirty="0"/>
          </a:p>
          <a:p>
            <a:r>
              <a:rPr lang="zh-CN" altLang="en-US" sz="2800" dirty="0"/>
              <a:t>密码：</a:t>
            </a:r>
            <a:r>
              <a:rPr lang="en-US" altLang="zh-CN" sz="2800" dirty="0"/>
              <a:t>shuxue!123</a:t>
            </a:r>
            <a:endParaRPr lang="en-US" altLang="zh-CN" sz="2800" dirty="0"/>
          </a:p>
          <a:p>
            <a:r>
              <a:rPr lang="zh-CN" altLang="en-US" sz="2800" dirty="0"/>
              <a:t>课程：基于模型设计（</a:t>
            </a:r>
            <a:r>
              <a:rPr lang="en-US" altLang="zh-CN" sz="2800" dirty="0"/>
              <a:t>MBD</a:t>
            </a:r>
            <a:r>
              <a:rPr lang="zh-CN" altLang="en-US" sz="2800" dirty="0"/>
              <a:t>）开发协作机器人系统理论与实现（第二期）</a:t>
            </a:r>
            <a:endParaRPr lang="zh-CN" altLang="en-US" sz="2800" dirty="0"/>
          </a:p>
        </p:txBody>
      </p:sp>
      <p:pic>
        <p:nvPicPr>
          <p:cNvPr id="6" name="图片 5"/>
          <p:cNvPicPr>
            <a:picLocks noChangeAspect="1"/>
          </p:cNvPicPr>
          <p:nvPr/>
        </p:nvPicPr>
        <p:blipFill>
          <a:blip r:embed="rId2"/>
          <a:stretch>
            <a:fillRect/>
          </a:stretch>
        </p:blipFill>
        <p:spPr>
          <a:xfrm>
            <a:off x="231354" y="2637852"/>
            <a:ext cx="6411817" cy="3934748"/>
          </a:xfrm>
          <a:prstGeom prst="rect">
            <a:avLst/>
          </a:prstGeom>
        </p:spPr>
      </p:pic>
      <p:pic>
        <p:nvPicPr>
          <p:cNvPr id="8" name="图片 7"/>
          <p:cNvPicPr>
            <a:picLocks noChangeAspect="1"/>
          </p:cNvPicPr>
          <p:nvPr/>
        </p:nvPicPr>
        <p:blipFill>
          <a:blip r:embed="rId3"/>
          <a:stretch>
            <a:fillRect/>
          </a:stretch>
        </p:blipFill>
        <p:spPr>
          <a:xfrm>
            <a:off x="7024188" y="2644324"/>
            <a:ext cx="3572374" cy="4114079"/>
          </a:xfrm>
          <a:prstGeom prst="rect">
            <a:avLst/>
          </a:prstGeom>
        </p:spPr>
      </p:pic>
      <p:sp>
        <p:nvSpPr>
          <p:cNvPr id="29" name="Rectangle 2"/>
          <p:cNvSpPr>
            <a:spLocks noChangeArrowheads="1"/>
          </p:cNvSpPr>
          <p:nvPr/>
        </p:nvSpPr>
        <p:spPr bwMode="auto">
          <a:xfrm>
            <a:off x="376409" y="99597"/>
            <a:ext cx="9072562"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b="1" dirty="0">
                <a:solidFill>
                  <a:srgbClr val="000000"/>
                </a:solidFill>
                <a:latin typeface="Times New Roman" panose="02020603050405020304" pitchFamily="18" charset="0"/>
                <a:ea typeface="华文中宋" panose="02010600040101010101" pitchFamily="2" charset="-122"/>
              </a:rPr>
              <a:t>课外拓展</a:t>
            </a:r>
            <a:endParaRPr lang="zh-CN" altLang="en-US" sz="2800" b="1" dirty="0">
              <a:solidFill>
                <a:srgbClr val="000000"/>
              </a:solidFill>
              <a:latin typeface="Times New Roman" panose="02020603050405020304" pitchFamily="18" charset="0"/>
              <a:ea typeface="华文中宋" panose="02010600040101010101" pitchFamily="2"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灯片编号占位符 1"/>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1"/>
              </a:buBlip>
              <a:defRPr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folHlink"/>
              </a:buClr>
              <a:buSzPct val="60000"/>
              <a:buFont typeface="Wingdings" panose="05000000000000000000" pitchFamily="2" charset="2"/>
              <a:buBlip>
                <a:blip r:embed="rId2"/>
              </a:buBlip>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SzPct val="60000"/>
              <a:buFont typeface="Wingdings" panose="05000000000000000000" pitchFamily="2" charset="2"/>
              <a:buBlip>
                <a:blip r:embed="rId1"/>
              </a:buBlip>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folHlink"/>
              </a:buClr>
              <a:buSzPct val="60000"/>
              <a:buFont typeface="Wingdings" panose="05000000000000000000" pitchFamily="2" charset="2"/>
              <a:buBlip>
                <a:blip r:embed="rId3"/>
              </a:buBlip>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folHlink"/>
              </a:buClr>
              <a:buSzPct val="60000"/>
              <a:buFont typeface="Wingdings" panose="05000000000000000000" pitchFamily="2" charset="2"/>
              <a:buChar char="n"/>
              <a:defRPr sz="16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folHlink"/>
              </a:buClr>
              <a:buSzPct val="60000"/>
              <a:buFont typeface="Wingdings" panose="05000000000000000000" pitchFamily="2" charset="2"/>
              <a:buChar char="n"/>
              <a:defRPr sz="16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folHlink"/>
              </a:buClr>
              <a:buSzPct val="60000"/>
              <a:buFont typeface="Wingdings" panose="05000000000000000000" pitchFamily="2" charset="2"/>
              <a:buChar char="n"/>
              <a:defRPr sz="16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folHlink"/>
              </a:buClr>
              <a:buSzPct val="60000"/>
              <a:buFont typeface="Wingdings" panose="05000000000000000000" pitchFamily="2" charset="2"/>
              <a:buChar char="n"/>
              <a:defRPr sz="16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folHlink"/>
              </a:buClr>
              <a:buSzPct val="60000"/>
              <a:buFont typeface="Wingdings" panose="05000000000000000000" pitchFamily="2" charset="2"/>
              <a:buChar char="n"/>
              <a:defRPr sz="16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fld id="{9ECAC957-7A1F-4CEE-81B1-A936162B6B3C}" type="slidenum">
              <a:rPr lang="zh-CN" altLang="en-US" sz="1400">
                <a:solidFill>
                  <a:srgbClr val="022EBA"/>
                </a:solidFill>
                <a:ea typeface="黑体" panose="02010609060101010101" pitchFamily="2" charset="-122"/>
              </a:rPr>
            </a:fld>
            <a:endParaRPr lang="zh-CN" altLang="en-US" sz="1400">
              <a:solidFill>
                <a:srgbClr val="022EBA"/>
              </a:solidFill>
              <a:ea typeface="黑体" panose="02010609060101010101" pitchFamily="2" charset="-122"/>
            </a:endParaRPr>
          </a:p>
        </p:txBody>
      </p:sp>
      <p:sp>
        <p:nvSpPr>
          <p:cNvPr id="16385" name="标题 4097"/>
          <p:cNvSpPr>
            <a:spLocks noGrp="1"/>
          </p:cNvSpPr>
          <p:nvPr>
            <p:ph type="title"/>
          </p:nvPr>
        </p:nvSpPr>
        <p:spPr>
          <a:xfrm>
            <a:off x="810950" y="-99350"/>
            <a:ext cx="9144000" cy="719138"/>
          </a:xfrm>
        </p:spPr>
        <p:txBody>
          <a:bodyPr/>
          <a:lstStyle/>
          <a:p>
            <a:pPr>
              <a:lnSpc>
                <a:spcPct val="120000"/>
              </a:lnSpc>
              <a:defRPr/>
            </a:pPr>
            <a:r>
              <a:rPr lang="zh-CN" altLang="en-US" sz="3200" spc="350" dirty="0">
                <a:latin typeface="华文中宋" panose="02010600040101010101" pitchFamily="2" charset="-122"/>
                <a:ea typeface="华文中宋" panose="02010600040101010101" pitchFamily="2" charset="-122"/>
              </a:rPr>
              <a:t>第六章 机器人控制技术</a:t>
            </a:r>
            <a:endParaRPr lang="zh-CN" altLang="en-US" sz="3200" spc="350" dirty="0">
              <a:latin typeface="华文中宋" panose="02010600040101010101" pitchFamily="2" charset="-122"/>
              <a:ea typeface="华文中宋" panose="02010600040101010101" pitchFamily="2" charset="-122"/>
            </a:endParaRPr>
          </a:p>
        </p:txBody>
      </p:sp>
      <p:sp>
        <p:nvSpPr>
          <p:cNvPr id="7173" name="矩形 7172"/>
          <p:cNvSpPr/>
          <p:nvPr/>
        </p:nvSpPr>
        <p:spPr>
          <a:xfrm>
            <a:off x="2495550" y="1489679"/>
            <a:ext cx="8556272" cy="3400425"/>
          </a:xfrm>
          <a:prstGeom prst="rect">
            <a:avLst/>
          </a:prstGeom>
          <a:noFill/>
          <a:ln w="9525">
            <a:noFill/>
          </a:ln>
        </p:spPr>
        <p:txBody>
          <a:bodyPr/>
          <a:lstStyle/>
          <a:p>
            <a:pPr marL="342900" indent="-342900">
              <a:lnSpc>
                <a:spcPct val="90000"/>
              </a:lnSpc>
              <a:spcBef>
                <a:spcPct val="35000"/>
              </a:spcBef>
              <a:buClr>
                <a:srgbClr val="333399"/>
              </a:buClr>
              <a:buSzPct val="90000"/>
              <a:defRPr/>
            </a:pPr>
            <a:r>
              <a:rPr lang="en-US" altLang="zh-CN" sz="2800" dirty="0">
                <a:latin typeface="华文中宋" panose="02010600040101010101" pitchFamily="2" charset="-122"/>
                <a:ea typeface="华文中宋" panose="02010600040101010101" pitchFamily="2" charset="-122"/>
                <a:cs typeface="+mj-ea"/>
                <a:sym typeface="Wingdings" panose="05000000000000000000" pitchFamily="2" charset="2"/>
              </a:rPr>
              <a:t> </a:t>
            </a:r>
            <a:r>
              <a:rPr lang="en-US" altLang="zh-CN" sz="2800" b="1" dirty="0">
                <a:latin typeface="Times New Roman" panose="02020603050405020304" pitchFamily="18" charset="0"/>
                <a:ea typeface="华文中宋" panose="02010600040101010101" pitchFamily="2" charset="-122"/>
                <a:cs typeface="Times New Roman" panose="02020603050405020304" pitchFamily="18" charset="0"/>
                <a:sym typeface="Wingdings" panose="05000000000000000000" pitchFamily="2" charset="2"/>
              </a:rPr>
              <a:t>6.1 </a:t>
            </a:r>
            <a:r>
              <a:rPr lang="zh-CN" altLang="en-US" sz="2800" b="1" dirty="0">
                <a:latin typeface="Times New Roman" panose="02020603050405020304" pitchFamily="18" charset="0"/>
                <a:ea typeface="华文中宋" panose="02010600040101010101" pitchFamily="2" charset="-122"/>
                <a:cs typeface="Times New Roman" panose="02020603050405020304" pitchFamily="18" charset="0"/>
                <a:sym typeface="Wingdings" panose="05000000000000000000" pitchFamily="2" charset="2"/>
              </a:rPr>
              <a:t>机器人控制系统概述</a:t>
            </a:r>
            <a:endParaRPr lang="en-US" altLang="zh-CN" sz="2800" b="1" dirty="0">
              <a:latin typeface="Times New Roman" panose="02020603050405020304" pitchFamily="18" charset="0"/>
              <a:ea typeface="华文中宋" panose="02010600040101010101" pitchFamily="2" charset="-122"/>
              <a:cs typeface="Times New Roman" panose="02020603050405020304" pitchFamily="18" charset="0"/>
            </a:endParaRPr>
          </a:p>
          <a:p>
            <a:pPr marL="457200" indent="-457200">
              <a:lnSpc>
                <a:spcPct val="130000"/>
              </a:lnSpc>
              <a:spcBef>
                <a:spcPct val="35000"/>
              </a:spcBef>
              <a:buClr>
                <a:srgbClr val="333399"/>
              </a:buClr>
              <a:buFont typeface="Wingdings" panose="05000000000000000000" pitchFamily="2" charset="2"/>
              <a:buChar char="&amp;"/>
              <a:defRPr/>
            </a:pPr>
            <a:r>
              <a:rPr lang="en-US" altLang="zh-CN" sz="2800" b="1" dirty="0">
                <a:latin typeface="Times New Roman" panose="02020603050405020304" pitchFamily="18" charset="0"/>
                <a:ea typeface="华文中宋" panose="02010600040101010101" pitchFamily="2" charset="-122"/>
                <a:cs typeface="Times New Roman" panose="02020603050405020304" pitchFamily="18" charset="0"/>
                <a:sym typeface="Wingdings" panose="05000000000000000000" pitchFamily="2" charset="2"/>
              </a:rPr>
              <a:t> 6.2 </a:t>
            </a:r>
            <a:r>
              <a:rPr lang="zh-CN" altLang="en-US" sz="2800" b="1" dirty="0">
                <a:latin typeface="Times New Roman" panose="02020603050405020304" pitchFamily="18" charset="0"/>
                <a:ea typeface="华文中宋" panose="02010600040101010101" pitchFamily="2" charset="-122"/>
                <a:cs typeface="Times New Roman" panose="02020603050405020304" pitchFamily="18" charset="0"/>
                <a:sym typeface="Wingdings" panose="05000000000000000000" pitchFamily="2" charset="2"/>
              </a:rPr>
              <a:t>机器人单关节位置控制（机电部分）</a:t>
            </a:r>
            <a:endParaRPr lang="en-US" altLang="zh-CN" sz="2800" b="1" dirty="0">
              <a:latin typeface="Times New Roman" panose="02020603050405020304" pitchFamily="18" charset="0"/>
              <a:ea typeface="华文中宋" panose="02010600040101010101" pitchFamily="2" charset="-122"/>
              <a:cs typeface="Times New Roman" panose="02020603050405020304" pitchFamily="18" charset="0"/>
              <a:sym typeface="Wingdings" panose="05000000000000000000" pitchFamily="2" charset="2"/>
            </a:endParaRPr>
          </a:p>
          <a:p>
            <a:pPr marL="457200" indent="-457200">
              <a:lnSpc>
                <a:spcPct val="130000"/>
              </a:lnSpc>
              <a:spcBef>
                <a:spcPct val="35000"/>
              </a:spcBef>
              <a:buClr>
                <a:srgbClr val="333399"/>
              </a:buClr>
              <a:buFont typeface="Wingdings" panose="05000000000000000000" pitchFamily="2" charset="2"/>
              <a:buChar char="&amp;"/>
              <a:defRPr/>
            </a:pPr>
            <a:r>
              <a:rPr lang="en-US" altLang="zh-CN" sz="2800" b="1" dirty="0">
                <a:latin typeface="Times New Roman" panose="02020603050405020304" pitchFamily="18" charset="0"/>
                <a:ea typeface="华文中宋" panose="02010600040101010101" pitchFamily="2" charset="-122"/>
                <a:cs typeface="Times New Roman" panose="02020603050405020304" pitchFamily="18" charset="0"/>
              </a:rPr>
              <a:t>6.3 </a:t>
            </a:r>
            <a:r>
              <a:rPr lang="zh-CN" altLang="en-US" sz="2800" b="1" dirty="0">
                <a:latin typeface="Times New Roman" panose="02020603050405020304" pitchFamily="18" charset="0"/>
                <a:ea typeface="华文中宋" panose="02010600040101010101" pitchFamily="2" charset="-122"/>
                <a:cs typeface="Times New Roman" panose="02020603050405020304" pitchFamily="18" charset="0"/>
              </a:rPr>
              <a:t>机器人单关节分解控制器设计（机械部分）</a:t>
            </a:r>
            <a:endParaRPr lang="en-US" altLang="zh-CN" sz="2800" b="1" dirty="0">
              <a:latin typeface="Times New Roman" panose="02020603050405020304" pitchFamily="18" charset="0"/>
              <a:ea typeface="华文中宋" panose="02010600040101010101" pitchFamily="2" charset="-122"/>
              <a:cs typeface="Times New Roman" panose="02020603050405020304" pitchFamily="18" charset="0"/>
            </a:endParaRPr>
          </a:p>
          <a:p>
            <a:pPr marL="457200" indent="-457200">
              <a:lnSpc>
                <a:spcPct val="130000"/>
              </a:lnSpc>
              <a:spcBef>
                <a:spcPct val="35000"/>
              </a:spcBef>
              <a:buClr>
                <a:srgbClr val="333399"/>
              </a:buClr>
              <a:buFont typeface="Wingdings" panose="05000000000000000000" pitchFamily="2" charset="2"/>
              <a:buChar char="&amp;"/>
              <a:defRPr/>
            </a:pPr>
            <a:r>
              <a:rPr lang="en-US" altLang="zh-CN" sz="2800"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2800" b="1" dirty="0">
                <a:latin typeface="Times New Roman" panose="02020603050405020304" pitchFamily="18" charset="0"/>
                <a:ea typeface="华文中宋" panose="02010600040101010101" pitchFamily="2" charset="-122"/>
                <a:cs typeface="Times New Roman" panose="02020603050405020304" pitchFamily="18" charset="0"/>
              </a:rPr>
              <a:t>6.4 </a:t>
            </a:r>
            <a:r>
              <a:rPr lang="zh-CN" altLang="en-US" sz="2800" b="1" dirty="0">
                <a:latin typeface="Times New Roman" panose="02020603050405020304" pitchFamily="18" charset="0"/>
                <a:ea typeface="华文中宋" panose="02010600040101010101" pitchFamily="2" charset="-122"/>
                <a:cs typeface="Times New Roman" panose="02020603050405020304" pitchFamily="18" charset="0"/>
              </a:rPr>
              <a:t>机器人非线性前馈控制（机械部分）</a:t>
            </a:r>
            <a:endParaRPr lang="en-US" altLang="zh-CN" sz="2800" b="1" dirty="0">
              <a:latin typeface="Times New Roman" panose="02020603050405020304" pitchFamily="18" charset="0"/>
              <a:ea typeface="华文中宋" panose="02010600040101010101" pitchFamily="2" charset="-122"/>
              <a:cs typeface="Times New Roman" panose="02020603050405020304" pitchFamily="18" charset="0"/>
            </a:endParaRPr>
          </a:p>
          <a:p>
            <a:pPr marL="457200" indent="-457200">
              <a:lnSpc>
                <a:spcPct val="130000"/>
              </a:lnSpc>
              <a:spcBef>
                <a:spcPct val="35000"/>
              </a:spcBef>
              <a:buClr>
                <a:srgbClr val="333399"/>
              </a:buClr>
              <a:buFont typeface="Wingdings" panose="05000000000000000000" pitchFamily="2" charset="2"/>
              <a:buChar char="&amp;"/>
              <a:defRPr/>
            </a:pPr>
            <a:r>
              <a:rPr lang="zh-CN" altLang="en-US" sz="2800"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2800" b="1" dirty="0">
                <a:latin typeface="Times New Roman" panose="02020603050405020304" pitchFamily="18" charset="0"/>
                <a:ea typeface="华文中宋" panose="02010600040101010101" pitchFamily="2" charset="-122"/>
                <a:cs typeface="Times New Roman" panose="02020603050405020304" pitchFamily="18" charset="0"/>
              </a:rPr>
              <a:t>6.5 </a:t>
            </a:r>
            <a:r>
              <a:rPr lang="zh-CN" altLang="en-US" sz="2800" b="1" dirty="0">
                <a:latin typeface="Times New Roman" panose="02020603050405020304" pitchFamily="18" charset="0"/>
                <a:ea typeface="华文中宋" panose="02010600040101010101" pitchFamily="2" charset="-122"/>
                <a:cs typeface="Times New Roman" panose="02020603050405020304" pitchFamily="18" charset="0"/>
              </a:rPr>
              <a:t>机器人自适应控制（机械部分）</a:t>
            </a:r>
            <a:endParaRPr lang="en-US" altLang="zh-CN" sz="2800" b="1" dirty="0">
              <a:latin typeface="Times New Roman" panose="02020603050405020304" pitchFamily="18" charset="0"/>
              <a:ea typeface="华文中宋" panose="02010600040101010101" pitchFamily="2" charset="-122"/>
              <a:cs typeface="Times New Roman" panose="02020603050405020304" pitchFamily="18" charset="0"/>
            </a:endParaRPr>
          </a:p>
          <a:p>
            <a:pPr marL="457200" indent="-457200">
              <a:lnSpc>
                <a:spcPct val="130000"/>
              </a:lnSpc>
              <a:spcBef>
                <a:spcPct val="35000"/>
              </a:spcBef>
              <a:buClr>
                <a:srgbClr val="333399"/>
              </a:buClr>
              <a:buFont typeface="Wingdings" panose="05000000000000000000" pitchFamily="2" charset="2"/>
              <a:buChar char="&amp;"/>
              <a:defRPr/>
            </a:pPr>
            <a:r>
              <a:rPr lang="zh-CN" altLang="en-US" sz="28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2800" b="1" dirty="0">
                <a:latin typeface="Times New Roman" panose="02020603050405020304" pitchFamily="18" charset="0"/>
                <a:ea typeface="华文中宋" panose="02010600040101010101" pitchFamily="2" charset="-122"/>
                <a:cs typeface="Times New Roman" panose="02020603050405020304" pitchFamily="18" charset="0"/>
              </a:rPr>
              <a:t>6.6 </a:t>
            </a:r>
            <a:r>
              <a:rPr lang="zh-CN" altLang="en-US" sz="2800" b="1" dirty="0">
                <a:latin typeface="Times New Roman" panose="02020603050405020304" pitchFamily="18" charset="0"/>
                <a:ea typeface="华文中宋" panose="02010600040101010101" pitchFamily="2" charset="-122"/>
                <a:cs typeface="Times New Roman" panose="02020603050405020304" pitchFamily="18" charset="0"/>
              </a:rPr>
              <a:t>机器人力控制</a:t>
            </a:r>
            <a:r>
              <a:rPr lang="en-US" altLang="zh-CN" sz="2800" b="1" dirty="0">
                <a:latin typeface="Times New Roman" panose="02020603050405020304" pitchFamily="18" charset="0"/>
                <a:ea typeface="华文中宋" panose="02010600040101010101" pitchFamily="2" charset="-122"/>
                <a:cs typeface="Times New Roman" panose="02020603050405020304" pitchFamily="18" charset="0"/>
              </a:rPr>
              <a:t> </a:t>
            </a:r>
            <a:endParaRPr lang="en-US" altLang="zh-CN" sz="2800" b="1" dirty="0">
              <a:latin typeface="Times New Roman" panose="02020603050405020304" pitchFamily="18" charset="0"/>
              <a:ea typeface="华文中宋" panose="02010600040101010101" pitchFamily="2" charset="-122"/>
              <a:cs typeface="Times New Roman" panose="02020603050405020304" pitchFamily="18"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50" name="图片 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070225" y="1011238"/>
            <a:ext cx="2374900" cy="2211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251" name="图片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00738" y="962025"/>
            <a:ext cx="2568575" cy="226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252" name="矩形 7"/>
          <p:cNvSpPr>
            <a:spLocks noChangeArrowheads="1"/>
          </p:cNvSpPr>
          <p:nvPr/>
        </p:nvSpPr>
        <p:spPr bwMode="auto">
          <a:xfrm>
            <a:off x="2117725" y="3349625"/>
            <a:ext cx="7939088"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400" b="1">
                <a:solidFill>
                  <a:srgbClr val="000000"/>
                </a:solidFill>
                <a:latin typeface="微软雅黑" panose="020B0503020204020204" pitchFamily="34" charset="-122"/>
                <a:ea typeface="黑体" panose="02010609060101010101" pitchFamily="2" charset="-122"/>
              </a:rPr>
              <a:t>操作臂实际上是由一系列刚体通过</a:t>
            </a:r>
            <a:r>
              <a:rPr lang="zh-CN" altLang="en-US" sz="2400" b="1">
                <a:solidFill>
                  <a:srgbClr val="C00000"/>
                </a:solidFill>
                <a:latin typeface="微软雅黑" panose="020B0503020204020204" pitchFamily="34" charset="-122"/>
                <a:ea typeface="黑体" panose="02010609060101010101" pitchFamily="2" charset="-122"/>
              </a:rPr>
              <a:t>关节</a:t>
            </a:r>
            <a:r>
              <a:rPr lang="zh-CN" altLang="en-US" sz="2400" b="1">
                <a:solidFill>
                  <a:srgbClr val="000000"/>
                </a:solidFill>
                <a:latin typeface="微软雅黑" panose="020B0503020204020204" pitchFamily="34" charset="-122"/>
                <a:ea typeface="黑体" panose="02010609060101010101" pitchFamily="2" charset="-122"/>
              </a:rPr>
              <a:t>连接而成的运动链</a:t>
            </a:r>
            <a:endParaRPr lang="zh-CN" altLang="en-US" sz="2400" b="1">
              <a:solidFill>
                <a:srgbClr val="000000"/>
              </a:solidFill>
              <a:latin typeface="微软雅黑" panose="020B0503020204020204" pitchFamily="34" charset="-122"/>
              <a:ea typeface="黑体" panose="02010609060101010101" pitchFamily="2" charset="-122"/>
            </a:endParaRPr>
          </a:p>
        </p:txBody>
      </p:sp>
      <p:pic>
        <p:nvPicPr>
          <p:cNvPr id="53253" name="图片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1325" y="3933825"/>
            <a:ext cx="5553075" cy="2270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254" name="矩形 8"/>
          <p:cNvSpPr>
            <a:spLocks noChangeArrowheads="1"/>
          </p:cNvSpPr>
          <p:nvPr/>
        </p:nvSpPr>
        <p:spPr bwMode="auto">
          <a:xfrm>
            <a:off x="2411413" y="6197600"/>
            <a:ext cx="8075612"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400" b="1">
                <a:solidFill>
                  <a:srgbClr val="000000"/>
                </a:solidFill>
                <a:latin typeface="微软雅黑" panose="020B0503020204020204" pitchFamily="34" charset="-122"/>
                <a:ea typeface="黑体" panose="02010609060101010101" pitchFamily="2" charset="-122"/>
              </a:rPr>
              <a:t>每个关节由一个单独的</a:t>
            </a:r>
            <a:r>
              <a:rPr lang="zh-CN" altLang="en-US" sz="2400" b="1">
                <a:solidFill>
                  <a:srgbClr val="C00000"/>
                </a:solidFill>
                <a:latin typeface="微软雅黑" panose="020B0503020204020204" pitchFamily="34" charset="-122"/>
                <a:ea typeface="黑体" panose="02010609060101010101" pitchFamily="2" charset="-122"/>
              </a:rPr>
              <a:t>驱动器（电机）</a:t>
            </a:r>
            <a:r>
              <a:rPr lang="zh-CN" altLang="en-US" sz="2400" b="1">
                <a:solidFill>
                  <a:srgbClr val="000000"/>
                </a:solidFill>
                <a:latin typeface="微软雅黑" panose="020B0503020204020204" pitchFamily="34" charset="-122"/>
                <a:ea typeface="黑体" panose="02010609060101010101" pitchFamily="2" charset="-122"/>
              </a:rPr>
              <a:t>施加力和力矩</a:t>
            </a:r>
            <a:endParaRPr lang="zh-CN" altLang="en-US" sz="2400" b="1">
              <a:solidFill>
                <a:srgbClr val="000000"/>
              </a:solidFill>
              <a:latin typeface="微软雅黑" panose="020B0503020204020204" pitchFamily="34" charset="-122"/>
              <a:ea typeface="黑体" panose="02010609060101010101" pitchFamily="2" charset="-122"/>
            </a:endParaRPr>
          </a:p>
        </p:txBody>
      </p:sp>
      <p:sp>
        <p:nvSpPr>
          <p:cNvPr id="53255" name="Rectangle 2"/>
          <p:cNvSpPr>
            <a:spLocks noChangeArrowheads="1"/>
          </p:cNvSpPr>
          <p:nvPr/>
        </p:nvSpPr>
        <p:spPr bwMode="auto">
          <a:xfrm>
            <a:off x="1550988" y="69850"/>
            <a:ext cx="9072562"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800" b="1" dirty="0">
                <a:solidFill>
                  <a:srgbClr val="000000"/>
                </a:solidFill>
                <a:latin typeface="Times New Roman" panose="02020603050405020304" pitchFamily="18" charset="0"/>
                <a:ea typeface="华文中宋" panose="02010600040101010101" pitchFamily="2" charset="-122"/>
              </a:rPr>
              <a:t>6.2.2  </a:t>
            </a:r>
            <a:r>
              <a:rPr lang="zh-CN" altLang="en-US" sz="2800" b="1" dirty="0">
                <a:solidFill>
                  <a:srgbClr val="000000"/>
                </a:solidFill>
                <a:latin typeface="Times New Roman" panose="02020603050405020304" pitchFamily="18" charset="0"/>
                <a:ea typeface="华文中宋" panose="02010600040101010101" pitchFamily="2" charset="-122"/>
              </a:rPr>
              <a:t>机器人单关节的建模和控制</a:t>
            </a:r>
            <a:endParaRPr lang="en-US" altLang="zh-CN" sz="2800" b="1" dirty="0">
              <a:solidFill>
                <a:srgbClr val="000000"/>
              </a:solidFill>
              <a:latin typeface="Times New Roman" panose="02020603050405020304" pitchFamily="18" charset="0"/>
              <a:ea typeface="华文中宋" panose="02010600040101010101" pitchFamily="2" charset="-122"/>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3" name="内容占位符 5"/>
          <p:cNvPicPr>
            <a:picLocks noGrp="1" noChangeAspect="1" noChangeArrowheads="1"/>
          </p:cNvPicPr>
          <p:nvPr>
            <p:ph idx="1"/>
          </p:nvPr>
        </p:nvPicPr>
        <p:blipFill>
          <a:blip r:embed="rId1">
            <a:extLst>
              <a:ext uri="{28A0092B-C50C-407E-A947-70E740481C1C}">
                <a14:useLocalDpi xmlns:a14="http://schemas.microsoft.com/office/drawing/2010/main" val="0"/>
              </a:ext>
            </a:extLst>
          </a:blip>
          <a:srcRect/>
          <a:stretch>
            <a:fillRect/>
          </a:stretch>
        </p:blipFill>
        <p:spPr>
          <a:xfrm>
            <a:off x="1744663" y="1087438"/>
            <a:ext cx="8599487" cy="4683125"/>
          </a:xfrm>
        </p:spPr>
      </p:pic>
      <p:sp>
        <p:nvSpPr>
          <p:cNvPr id="25605" name="灯片编号占位符 4"/>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folHlink"/>
              </a:buClr>
              <a:buSzPct val="60000"/>
              <a:buFont typeface="Wingdings" panose="05000000000000000000" pitchFamily="2" charset="2"/>
              <a:buBlip>
                <a:blip r:embed="rId3"/>
              </a:buBlip>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SzPct val="60000"/>
              <a:buFont typeface="Wingdings" panose="05000000000000000000" pitchFamily="2" charset="2"/>
              <a:buBlip>
                <a:blip r:embed="rId2"/>
              </a:buBlip>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folHlink"/>
              </a:buClr>
              <a:buSzPct val="60000"/>
              <a:buFont typeface="Wingdings" panose="05000000000000000000" pitchFamily="2" charset="2"/>
              <a:buBlip>
                <a:blip r:embed="rId4"/>
              </a:buBlip>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folHlink"/>
              </a:buClr>
              <a:buSzPct val="60000"/>
              <a:buFont typeface="Wingdings" panose="05000000000000000000" pitchFamily="2" charset="2"/>
              <a:buChar char="n"/>
              <a:defRPr sz="16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folHlink"/>
              </a:buClr>
              <a:buSzPct val="60000"/>
              <a:buFont typeface="Wingdings" panose="05000000000000000000" pitchFamily="2" charset="2"/>
              <a:buChar char="n"/>
              <a:defRPr sz="16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folHlink"/>
              </a:buClr>
              <a:buSzPct val="60000"/>
              <a:buFont typeface="Wingdings" panose="05000000000000000000" pitchFamily="2" charset="2"/>
              <a:buChar char="n"/>
              <a:defRPr sz="16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folHlink"/>
              </a:buClr>
              <a:buSzPct val="60000"/>
              <a:buFont typeface="Wingdings" panose="05000000000000000000" pitchFamily="2" charset="2"/>
              <a:buChar char="n"/>
              <a:defRPr sz="16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folHlink"/>
              </a:buClr>
              <a:buSzPct val="60000"/>
              <a:buFont typeface="Wingdings" panose="05000000000000000000" pitchFamily="2" charset="2"/>
              <a:buChar char="n"/>
              <a:defRPr sz="1600">
                <a:solidFill>
                  <a:schemeClr val="tx1"/>
                </a:solidFill>
                <a:latin typeface="Times New Roman" panose="02020603050405020304" pitchFamily="18" charset="0"/>
                <a:ea typeface="宋体" panose="02010600030101010101" pitchFamily="2" charset="-122"/>
              </a:defRPr>
            </a:lvl9pPr>
          </a:lstStyle>
          <a:p>
            <a:pPr>
              <a:spcBef>
                <a:spcPct val="0"/>
              </a:spcBef>
              <a:buClrTx/>
              <a:buSzTx/>
              <a:buFontTx/>
              <a:buNone/>
            </a:pPr>
            <a:fld id="{01FC4DD8-7796-4AE9-B861-9FD9A6183DC0}" type="slidenum">
              <a:rPr lang="zh-CN" altLang="en-US" sz="1400">
                <a:solidFill>
                  <a:srgbClr val="022EBA"/>
                </a:solidFill>
                <a:ea typeface="黑体" panose="02010609060101010101" pitchFamily="2" charset="-122"/>
              </a:rPr>
            </a:fld>
            <a:endParaRPr lang="zh-CN" altLang="en-US" sz="1400">
              <a:solidFill>
                <a:srgbClr val="022EBA"/>
              </a:solidFill>
              <a:ea typeface="黑体" panose="02010609060101010101" pitchFamily="2" charset="-122"/>
            </a:endParaRPr>
          </a:p>
        </p:txBody>
      </p:sp>
      <p:sp>
        <p:nvSpPr>
          <p:cNvPr id="7" name="文本框 6"/>
          <p:cNvSpPr txBox="1"/>
          <p:nvPr/>
        </p:nvSpPr>
        <p:spPr>
          <a:xfrm>
            <a:off x="894848" y="5775325"/>
            <a:ext cx="10552113" cy="708025"/>
          </a:xfrm>
          <a:prstGeom prst="rect">
            <a:avLst/>
          </a:prstGeom>
          <a:noFill/>
        </p:spPr>
        <p:txBody>
          <a:bodyPr>
            <a:spAutoFit/>
          </a:bodyPr>
          <a:lstStyle/>
          <a:p>
            <a:pPr marL="342900" indent="-342900">
              <a:buFont typeface="Wingdings" panose="05000000000000000000" pitchFamily="2" charset="2"/>
              <a:buChar char="l"/>
              <a:defRPr/>
            </a:pPr>
            <a:r>
              <a:rPr lang="zh-CN" altLang="en-US" sz="2000" dirty="0">
                <a:latin typeface="+mj-ea"/>
                <a:ea typeface="+mj-ea"/>
              </a:rPr>
              <a:t>单关节位置控制特点：把操作臂的每个关节当做</a:t>
            </a:r>
            <a:r>
              <a:rPr lang="zh-CN" altLang="en-US" sz="2000" dirty="0">
                <a:highlight>
                  <a:srgbClr val="FFFF00"/>
                </a:highlight>
                <a:latin typeface="+mj-ea"/>
                <a:ea typeface="+mj-ea"/>
              </a:rPr>
              <a:t>简单的伺服系统</a:t>
            </a:r>
            <a:r>
              <a:rPr lang="zh-CN" altLang="en-US" sz="2000" dirty="0">
                <a:latin typeface="+mj-ea"/>
                <a:ea typeface="+mj-ea"/>
              </a:rPr>
              <a:t>来处理，</a:t>
            </a:r>
            <a:r>
              <a:rPr lang="zh-CN" altLang="zh-CN" sz="2000" dirty="0">
                <a:solidFill>
                  <a:srgbClr val="0070C0"/>
                </a:solidFill>
                <a:highlight>
                  <a:srgbClr val="FFFF00"/>
                </a:highlight>
                <a:latin typeface="+mj-ea"/>
                <a:ea typeface="+mj-ea"/>
              </a:rPr>
              <a:t>不考虑关节之间的相互影响</a:t>
            </a:r>
            <a:r>
              <a:rPr lang="zh-CN" altLang="en-US" sz="2000" dirty="0">
                <a:solidFill>
                  <a:srgbClr val="0070C0"/>
                </a:solidFill>
                <a:latin typeface="+mj-ea"/>
                <a:ea typeface="+mj-ea"/>
              </a:rPr>
              <a:t>，</a:t>
            </a:r>
            <a:r>
              <a:rPr lang="zh-CN" altLang="en-US" sz="2000" dirty="0">
                <a:highlight>
                  <a:srgbClr val="FFFF00"/>
                </a:highlight>
                <a:latin typeface="+mj-ea"/>
                <a:ea typeface="+mj-ea"/>
              </a:rPr>
              <a:t>忽略各关节直接惯性力、科氏力的</a:t>
            </a:r>
            <a:r>
              <a:rPr lang="zh-CN" altLang="en-US" sz="2000" dirty="0">
                <a:solidFill>
                  <a:srgbClr val="0070C0"/>
                </a:solidFill>
                <a:highlight>
                  <a:srgbClr val="FFFF00"/>
                </a:highlight>
                <a:latin typeface="+mj-ea"/>
                <a:ea typeface="+mj-ea"/>
              </a:rPr>
              <a:t>耦合</a:t>
            </a:r>
            <a:r>
              <a:rPr lang="zh-CN" altLang="en-US" sz="2000" dirty="0">
                <a:highlight>
                  <a:srgbClr val="FFFF00"/>
                </a:highlight>
                <a:latin typeface="+mj-ea"/>
                <a:ea typeface="+mj-ea"/>
              </a:rPr>
              <a:t>以及</a:t>
            </a:r>
            <a:r>
              <a:rPr lang="zh-CN" altLang="en-US" sz="2000" dirty="0">
                <a:solidFill>
                  <a:srgbClr val="0070C0"/>
                </a:solidFill>
                <a:highlight>
                  <a:srgbClr val="FFFF00"/>
                </a:highlight>
                <a:latin typeface="+mj-ea"/>
                <a:ea typeface="+mj-ea"/>
              </a:rPr>
              <a:t>重力负载影响</a:t>
            </a:r>
            <a:r>
              <a:rPr lang="zh-CN" altLang="en-US" sz="2000" dirty="0">
                <a:highlight>
                  <a:srgbClr val="FFFF00"/>
                </a:highlight>
                <a:latin typeface="+mj-ea"/>
                <a:ea typeface="+mj-ea"/>
              </a:rPr>
              <a:t>。</a:t>
            </a:r>
            <a:endParaRPr lang="zh-CN" altLang="en-US" sz="2000" dirty="0">
              <a:highlight>
                <a:srgbClr val="FFFF00"/>
              </a:highlight>
              <a:latin typeface="+mj-ea"/>
              <a:ea typeface="+mj-ea"/>
            </a:endParaRPr>
          </a:p>
        </p:txBody>
      </p:sp>
      <p:sp>
        <p:nvSpPr>
          <p:cNvPr id="8" name="文本框 7"/>
          <p:cNvSpPr txBox="1"/>
          <p:nvPr/>
        </p:nvSpPr>
        <p:spPr>
          <a:xfrm>
            <a:off x="1392238" y="42863"/>
            <a:ext cx="6788150" cy="523875"/>
          </a:xfrm>
          <a:prstGeom prst="rect">
            <a:avLst/>
          </a:prstGeom>
          <a:noFill/>
        </p:spPr>
        <p:txBody>
          <a:bodyPr>
            <a:spAutoFit/>
          </a:bodyPr>
          <a:lstStyle/>
          <a:p>
            <a:pPr>
              <a:defRPr/>
            </a:pPr>
            <a:r>
              <a:rPr lang="en-US" altLang="zh-CN" sz="2800" dirty="0">
                <a:solidFill>
                  <a:srgbClr val="000000"/>
                </a:solidFill>
                <a:latin typeface="Times New Roman" panose="02020603050405020304" pitchFamily="18" charset="0"/>
                <a:ea typeface="微软雅黑" panose="020B0503020204020204" pitchFamily="34" charset="-122"/>
                <a:cs typeface="+mj-cs"/>
                <a:sym typeface="宋体" panose="02010600030101010101" pitchFamily="2" charset="-122"/>
              </a:rPr>
              <a:t>6.2  </a:t>
            </a:r>
            <a:r>
              <a:rPr lang="zh-CN" altLang="en-US" sz="2800" dirty="0">
                <a:solidFill>
                  <a:srgbClr val="000000"/>
                </a:solidFill>
                <a:latin typeface="Times New Roman" panose="02020603050405020304" pitchFamily="18" charset="0"/>
                <a:ea typeface="微软雅黑" panose="020B0503020204020204" pitchFamily="34" charset="-122"/>
                <a:cs typeface="+mj-cs"/>
                <a:sym typeface="宋体" panose="02010600030101010101" pitchFamily="2" charset="-122"/>
              </a:rPr>
              <a:t>机器人单关节位置控制</a:t>
            </a:r>
            <a:endParaRPr lang="zh-CN" altLang="en-US"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1884363" y="812800"/>
            <a:ext cx="8739187" cy="1050925"/>
          </a:xfrm>
          <a:prstGeom prst="rect">
            <a:avLst/>
          </a:prstGeom>
        </p:spPr>
        <p:txBody>
          <a:bodyPr>
            <a:spAutoFit/>
          </a:bodyPr>
          <a:lstStyle/>
          <a:p>
            <a:pPr marL="342900" indent="-342900" eaLnBrk="1" hangingPunct="1">
              <a:lnSpc>
                <a:spcPct val="130000"/>
              </a:lnSpc>
              <a:spcBef>
                <a:spcPts val="0"/>
              </a:spcBef>
              <a:spcAft>
                <a:spcPts val="0"/>
              </a:spcAft>
              <a:buFont typeface="Wingdings" panose="05000000000000000000" charset="0"/>
              <a:buChar char="p"/>
              <a:defRPr/>
            </a:pPr>
            <a:r>
              <a:rPr lang="zh-CN" altLang="en-US" sz="2400" b="1" kern="1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最常见的驱动方式是每个关节用一个直流（</a:t>
            </a:r>
            <a:r>
              <a:rPr lang="en-US" altLang="zh-CN" sz="2400" b="1" kern="1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DC</a:t>
            </a:r>
            <a:r>
              <a:rPr lang="zh-CN" altLang="en-US" sz="2400" b="1" kern="1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）永磁力矩电机驱动。 </a:t>
            </a:r>
            <a:endParaRPr lang="zh-CN" altLang="en-US" sz="2400" b="1" kern="1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5299" name="矩形 13"/>
          <p:cNvSpPr>
            <a:spLocks noChangeArrowheads="1"/>
          </p:cNvSpPr>
          <p:nvPr/>
        </p:nvSpPr>
        <p:spPr bwMode="auto">
          <a:xfrm>
            <a:off x="2382838" y="5622925"/>
            <a:ext cx="7694612" cy="977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0"/>
              </a:spcBef>
              <a:buFontTx/>
              <a:buNone/>
            </a:pPr>
            <a:r>
              <a:rPr lang="zh-CN" altLang="en-US" sz="2400" b="1">
                <a:solidFill>
                  <a:srgbClr val="3333FF"/>
                </a:solidFill>
                <a:latin typeface="微软雅黑" panose="020B0503020204020204" pitchFamily="34" charset="-122"/>
                <a:ea typeface="楷体" panose="02010609060101010101" pitchFamily="49" charset="-122"/>
              </a:rPr>
              <a:t>特点</a:t>
            </a:r>
            <a:r>
              <a:rPr lang="zh-CN" altLang="en-US" sz="2400" b="1">
                <a:solidFill>
                  <a:srgbClr val="000000"/>
                </a:solidFill>
                <a:latin typeface="微软雅黑" panose="020B0503020204020204" pitchFamily="34" charset="-122"/>
                <a:ea typeface="楷体" panose="02010609060101010101" pitchFamily="49" charset="-122"/>
              </a:rPr>
              <a:t>：力矩</a:t>
            </a:r>
            <a:r>
              <a:rPr lang="en-US" altLang="zh-CN" sz="2400" b="1">
                <a:solidFill>
                  <a:srgbClr val="000000"/>
                </a:solidFill>
                <a:latin typeface="微软雅黑" panose="020B0503020204020204" pitchFamily="34" charset="-122"/>
                <a:ea typeface="楷体" panose="02010609060101010101" pitchFamily="49" charset="-122"/>
              </a:rPr>
              <a:t>—</a:t>
            </a:r>
            <a:r>
              <a:rPr lang="zh-CN" altLang="en-US" sz="2400" b="1">
                <a:solidFill>
                  <a:srgbClr val="000000"/>
                </a:solidFill>
                <a:latin typeface="微软雅黑" panose="020B0503020204020204" pitchFamily="34" charset="-122"/>
                <a:ea typeface="楷体" panose="02010609060101010101" pitchFamily="49" charset="-122"/>
              </a:rPr>
              <a:t>功率比高，性能曲线平滑，可低速运转，力矩</a:t>
            </a:r>
            <a:r>
              <a:rPr lang="en-US" altLang="zh-CN" sz="2400" b="1">
                <a:solidFill>
                  <a:srgbClr val="000000"/>
                </a:solidFill>
                <a:latin typeface="微软雅黑" panose="020B0503020204020204" pitchFamily="34" charset="-122"/>
                <a:ea typeface="楷体" panose="02010609060101010101" pitchFamily="49" charset="-122"/>
              </a:rPr>
              <a:t>—</a:t>
            </a:r>
            <a:r>
              <a:rPr lang="zh-CN" altLang="en-US" sz="2400" b="1">
                <a:solidFill>
                  <a:srgbClr val="000000"/>
                </a:solidFill>
                <a:latin typeface="微软雅黑" panose="020B0503020204020204" pitchFamily="34" charset="-122"/>
                <a:ea typeface="楷体" panose="02010609060101010101" pitchFamily="49" charset="-122"/>
              </a:rPr>
              <a:t>速度特性是线性的，时间常数小。</a:t>
            </a:r>
            <a:endParaRPr lang="zh-CN" altLang="en-US" sz="2400" b="1">
              <a:solidFill>
                <a:srgbClr val="000000"/>
              </a:solidFill>
              <a:latin typeface="微软雅黑" panose="020B0503020204020204" pitchFamily="34" charset="-122"/>
              <a:ea typeface="楷体" panose="02010609060101010101" pitchFamily="49" charset="-122"/>
            </a:endParaRPr>
          </a:p>
        </p:txBody>
      </p:sp>
      <p:sp>
        <p:nvSpPr>
          <p:cNvPr id="55300" name="Rectangle 2"/>
          <p:cNvSpPr>
            <a:spLocks noChangeArrowheads="1"/>
          </p:cNvSpPr>
          <p:nvPr/>
        </p:nvSpPr>
        <p:spPr bwMode="auto">
          <a:xfrm>
            <a:off x="1550988" y="69850"/>
            <a:ext cx="9072562"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800" b="1" dirty="0">
                <a:solidFill>
                  <a:srgbClr val="000000"/>
                </a:solidFill>
                <a:latin typeface="Times New Roman" panose="02020603050405020304" pitchFamily="18" charset="0"/>
                <a:ea typeface="华文中宋" panose="02010600040101010101" pitchFamily="2" charset="-122"/>
              </a:rPr>
              <a:t>6.2.2 </a:t>
            </a:r>
            <a:r>
              <a:rPr lang="zh-CN" altLang="en-US" sz="2800" b="1" dirty="0">
                <a:solidFill>
                  <a:srgbClr val="000000"/>
                </a:solidFill>
                <a:latin typeface="Times New Roman" panose="02020603050405020304" pitchFamily="18" charset="0"/>
                <a:ea typeface="华文中宋" panose="02010600040101010101" pitchFamily="2" charset="-122"/>
              </a:rPr>
              <a:t>机器人单关节的建模和控制</a:t>
            </a:r>
            <a:endParaRPr lang="zh-CN" altLang="en-US" sz="2800" b="1" dirty="0">
              <a:solidFill>
                <a:srgbClr val="000000"/>
              </a:solidFill>
              <a:latin typeface="Times New Roman" panose="02020603050405020304" pitchFamily="18" charset="0"/>
              <a:ea typeface="华文中宋" panose="02010600040101010101" pitchFamily="2" charset="-122"/>
            </a:endParaRPr>
          </a:p>
        </p:txBody>
      </p:sp>
      <p:sp>
        <p:nvSpPr>
          <p:cNvPr id="55301" name="Rectangle 237"/>
          <p:cNvSpPr>
            <a:spLocks noChangeArrowheads="1"/>
          </p:cNvSpPr>
          <p:nvPr/>
        </p:nvSpPr>
        <p:spPr bwMode="auto">
          <a:xfrm>
            <a:off x="2370138" y="1614488"/>
            <a:ext cx="115792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solidFill>
                <a:srgbClr val="000000"/>
              </a:solidFill>
            </a:endParaRPr>
          </a:p>
        </p:txBody>
      </p:sp>
      <p:graphicFrame>
        <p:nvGraphicFramePr>
          <p:cNvPr id="55302" name="对象 4"/>
          <p:cNvGraphicFramePr>
            <a:graphicFrameLocks noChangeAspect="1"/>
          </p:cNvGraphicFramePr>
          <p:nvPr/>
        </p:nvGraphicFramePr>
        <p:xfrm>
          <a:off x="2370138" y="1773238"/>
          <a:ext cx="7831137" cy="3408362"/>
        </p:xfrm>
        <a:graphic>
          <a:graphicData uri="http://schemas.openxmlformats.org/presentationml/2006/ole">
            <mc:AlternateContent xmlns:mc="http://schemas.openxmlformats.org/markup-compatibility/2006">
              <mc:Choice xmlns:v="urn:schemas-microsoft-com:vml" Requires="v">
                <p:oleObj spid="_x0000_s7187" name="" r:id="rId1" imgW="3296920" imgH="1435735" progId="Visio.Drawing.11">
                  <p:embed/>
                </p:oleObj>
              </mc:Choice>
              <mc:Fallback>
                <p:oleObj name="" r:id="rId1" imgW="3296920" imgH="1435735" progId="Visio.Drawing.11">
                  <p:embed/>
                  <p:pic>
                    <p:nvPicPr>
                      <p:cNvPr id="0" name="对象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70138" y="1773238"/>
                        <a:ext cx="7831137" cy="3408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55303" name="文本框 6"/>
          <p:cNvSpPr txBox="1">
            <a:spLocks noChangeArrowheads="1"/>
          </p:cNvSpPr>
          <p:nvPr/>
        </p:nvSpPr>
        <p:spPr bwMode="auto">
          <a:xfrm>
            <a:off x="5072063" y="5013325"/>
            <a:ext cx="20224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1600" b="1">
                <a:solidFill>
                  <a:srgbClr val="0000FF"/>
                </a:solidFill>
                <a:latin typeface="微软雅黑" panose="020B0503020204020204" pitchFamily="34" charset="-122"/>
              </a:rPr>
              <a:t>直流电机驱动原理图</a:t>
            </a:r>
            <a:endParaRPr lang="zh-CN" altLang="en-US" sz="1600" b="1">
              <a:solidFill>
                <a:srgbClr val="0000FF"/>
              </a:solidFill>
              <a:latin typeface="微软雅黑" panose="020B0503020204020204" pitchFamily="34" charset="-122"/>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9435" name="对象 6"/>
          <p:cNvGraphicFramePr>
            <a:graphicFrameLocks noChangeAspect="1"/>
          </p:cNvGraphicFramePr>
          <p:nvPr/>
        </p:nvGraphicFramePr>
        <p:xfrm>
          <a:off x="4151312" y="1127124"/>
          <a:ext cx="4296815" cy="2416082"/>
        </p:xfrm>
        <a:graphic>
          <a:graphicData uri="http://schemas.openxmlformats.org/presentationml/2006/ole">
            <mc:AlternateContent xmlns:mc="http://schemas.openxmlformats.org/markup-compatibility/2006">
              <mc:Choice xmlns:v="urn:schemas-microsoft-com:vml" Requires="v">
                <p:oleObj spid="_x0000_s35863" name="" r:id="rId1" imgW="3702685" imgH="1864995" progId="Visio.Drawing.11">
                  <p:embed/>
                </p:oleObj>
              </mc:Choice>
              <mc:Fallback>
                <p:oleObj name="" r:id="rId1" imgW="3702685" imgH="1864995" progId="Visio.Drawing.11">
                  <p:embed/>
                  <p:pic>
                    <p:nvPicPr>
                      <p:cNvPr id="0" name="对象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51312" y="1127124"/>
                        <a:ext cx="4296815" cy="2416082"/>
                      </a:xfrm>
                      <a:prstGeom prst="rect">
                        <a:avLst/>
                      </a:prstGeom>
                      <a:noFill/>
                      <a:ln>
                        <a:noFill/>
                      </a:ln>
                    </p:spPr>
                  </p:pic>
                </p:oleObj>
              </mc:Fallback>
            </mc:AlternateContent>
          </a:graphicData>
        </a:graphic>
      </p:graphicFrame>
      <p:grpSp>
        <p:nvGrpSpPr>
          <p:cNvPr id="47" name="组合 46"/>
          <p:cNvGrpSpPr/>
          <p:nvPr/>
        </p:nvGrpSpPr>
        <p:grpSpPr bwMode="auto">
          <a:xfrm>
            <a:off x="2362200" y="3968472"/>
            <a:ext cx="7310540" cy="722273"/>
            <a:chOff x="1320" y="6341"/>
            <a:chExt cx="11270" cy="1046"/>
          </a:xfrm>
        </p:grpSpPr>
        <p:sp>
          <p:nvSpPr>
            <p:cNvPr id="108" name="矩形 107"/>
            <p:cNvSpPr/>
            <p:nvPr/>
          </p:nvSpPr>
          <p:spPr>
            <a:xfrm>
              <a:off x="1320" y="6530"/>
              <a:ext cx="6312" cy="727"/>
            </a:xfrm>
            <a:prstGeom prst="rect">
              <a:avLst/>
            </a:prstGeom>
          </p:spPr>
          <p:txBody>
            <a:bodyPr wrap="none">
              <a:spAutoFit/>
            </a:bodyPr>
            <a:lstStyle/>
            <a:p>
              <a:pPr marL="342900" indent="-342900" eaLnBrk="1" hangingPunct="1">
                <a:buSzPct val="80000"/>
                <a:buFont typeface="Wingdings" panose="05000000000000000000" charset="0"/>
                <a:buChar char="p"/>
                <a:defRPr/>
              </a:pPr>
              <a:r>
                <a:rPr lang="zh-CN" altLang="en-US" sz="2400" b="1" kern="100" dirty="0">
                  <a:solidFill>
                    <a:srgbClr val="0070C0"/>
                  </a:solidFill>
                  <a:highlight>
                    <a:srgbClr val="FFFF00"/>
                  </a:highlight>
                  <a:latin typeface="微软雅黑" panose="020B0503020204020204" pitchFamily="34" charset="-122"/>
                  <a:ea typeface="微软雅黑" panose="020B0503020204020204" pitchFamily="34" charset="-122"/>
                  <a:cs typeface="微软雅黑" panose="020B0503020204020204" pitchFamily="34" charset="-122"/>
                </a:rPr>
                <a:t>电枢绕组</a:t>
              </a:r>
              <a:r>
                <a:rPr lang="zh-CN" altLang="zh-CN" sz="2400" b="1" kern="100" dirty="0">
                  <a:solidFill>
                    <a:srgbClr val="FF0000"/>
                  </a:solidFill>
                  <a:highlight>
                    <a:srgbClr val="FFFF00"/>
                  </a:highlight>
                  <a:latin typeface="微软雅黑" panose="020B0503020204020204" pitchFamily="34" charset="-122"/>
                  <a:ea typeface="微软雅黑" panose="020B0503020204020204" pitchFamily="34" charset="-122"/>
                  <a:cs typeface="微软雅黑" panose="020B0503020204020204" pitchFamily="34" charset="-122"/>
                </a:rPr>
                <a:t>电压</a:t>
              </a:r>
              <a:r>
                <a:rPr lang="zh-CN" altLang="zh-CN" sz="2400" b="1" kern="100" dirty="0">
                  <a:solidFill>
                    <a:srgbClr val="0070C0"/>
                  </a:solidFill>
                  <a:highlight>
                    <a:srgbClr val="FFFF00"/>
                  </a:highlight>
                  <a:latin typeface="微软雅黑" panose="020B0503020204020204" pitchFamily="34" charset="-122"/>
                  <a:ea typeface="微软雅黑" panose="020B0503020204020204" pitchFamily="34" charset="-122"/>
                  <a:cs typeface="微软雅黑" panose="020B0503020204020204" pitchFamily="34" charset="-122"/>
                </a:rPr>
                <a:t>平衡方程</a:t>
              </a:r>
              <a:r>
                <a:rPr lang="zh-CN" altLang="zh-CN" sz="2400" b="1" kern="10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zh-CN" sz="24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rPr>
                <a:t> </a:t>
              </a:r>
              <a:endParaRPr lang="zh-CN" altLang="zh-CN" sz="24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endParaRPr>
            </a:p>
          </p:txBody>
        </p:sp>
        <p:graphicFrame>
          <p:nvGraphicFramePr>
            <p:cNvPr id="59434" name="对象 109"/>
            <p:cNvGraphicFramePr>
              <a:graphicFrameLocks noChangeAspect="1"/>
            </p:cNvGraphicFramePr>
            <p:nvPr/>
          </p:nvGraphicFramePr>
          <p:xfrm>
            <a:off x="7328" y="6341"/>
            <a:ext cx="5262" cy="1046"/>
          </p:xfrm>
          <a:graphic>
            <a:graphicData uri="http://schemas.openxmlformats.org/presentationml/2006/ole">
              <mc:AlternateContent xmlns:mc="http://schemas.openxmlformats.org/markup-compatibility/2006">
                <mc:Choice xmlns:v="urn:schemas-microsoft-com:vml" Requires="v">
                  <p:oleObj spid="_x0000_s35864" name="Equation" r:id="rId3" imgW="2108200" imgH="419100" progId="Equation.DSMT4">
                    <p:embed/>
                  </p:oleObj>
                </mc:Choice>
                <mc:Fallback>
                  <p:oleObj name="Equation" r:id="rId3" imgW="2108200" imgH="419100" progId="Equation.DSMT4">
                    <p:embed/>
                    <p:pic>
                      <p:nvPicPr>
                        <p:cNvPr id="0" name="对象 10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28" y="6341"/>
                          <a:ext cx="5262" cy="1046"/>
                        </a:xfrm>
                        <a:prstGeom prst="rect">
                          <a:avLst/>
                        </a:prstGeom>
                        <a:noFill/>
                        <a:ln>
                          <a:noFill/>
                        </a:ln>
                      </p:spPr>
                    </p:pic>
                  </p:oleObj>
                </mc:Fallback>
              </mc:AlternateContent>
            </a:graphicData>
          </a:graphic>
        </p:graphicFrame>
      </p:grpSp>
      <p:sp>
        <p:nvSpPr>
          <p:cNvPr id="112" name="矩形 111"/>
          <p:cNvSpPr/>
          <p:nvPr/>
        </p:nvSpPr>
        <p:spPr bwMode="auto">
          <a:xfrm>
            <a:off x="2460634" y="5683357"/>
            <a:ext cx="6012054" cy="460292"/>
          </a:xfrm>
          <a:prstGeom prst="rect">
            <a:avLst/>
          </a:prstGeom>
        </p:spPr>
        <p:txBody>
          <a:bodyPr wrap="none">
            <a:spAutoFit/>
          </a:bodyPr>
          <a:lstStyle/>
          <a:p>
            <a:pPr marL="342900" indent="-342900" eaLnBrk="1" hangingPunct="1">
              <a:buSzPct val="80000"/>
              <a:buFont typeface="Wingdings" panose="05000000000000000000" charset="0"/>
              <a:buChar char="p"/>
              <a:defRPr/>
            </a:pPr>
            <a:r>
              <a:rPr lang="zh-CN" altLang="zh-CN" sz="2400" b="1" kern="100" dirty="0">
                <a:solidFill>
                  <a:srgbClr val="000000"/>
                </a:solidFill>
                <a:highlight>
                  <a:srgbClr val="FFFF00"/>
                </a:highlight>
                <a:latin typeface="微软雅黑" panose="020B0503020204020204" pitchFamily="34" charset="-122"/>
                <a:ea typeface="微软雅黑" panose="020B0503020204020204" pitchFamily="34" charset="-122"/>
                <a:cs typeface="微软雅黑" panose="020B0503020204020204" pitchFamily="34" charset="-122"/>
              </a:rPr>
              <a:t>电机轴上产生的</a:t>
            </a:r>
            <a:r>
              <a:rPr lang="zh-CN" altLang="zh-CN" sz="2400" b="1" kern="100" dirty="0">
                <a:solidFill>
                  <a:srgbClr val="FF0000"/>
                </a:solidFill>
                <a:highlight>
                  <a:srgbClr val="FFFF00"/>
                </a:highlight>
                <a:latin typeface="微软雅黑" panose="020B0503020204020204" pitchFamily="34" charset="-122"/>
                <a:ea typeface="微软雅黑" panose="020B0503020204020204" pitchFamily="34" charset="-122"/>
                <a:cs typeface="微软雅黑" panose="020B0503020204020204" pitchFamily="34" charset="-122"/>
              </a:rPr>
              <a:t>力矩</a:t>
            </a:r>
            <a:r>
              <a:rPr lang="zh-CN" altLang="zh-CN" sz="2400" b="1" kern="100" dirty="0">
                <a:solidFill>
                  <a:srgbClr val="000000"/>
                </a:solidFill>
                <a:highlight>
                  <a:srgbClr val="FFFF00"/>
                </a:highlight>
                <a:latin typeface="微软雅黑" panose="020B0503020204020204" pitchFamily="34" charset="-122"/>
                <a:ea typeface="微软雅黑" panose="020B0503020204020204" pitchFamily="34" charset="-122"/>
                <a:cs typeface="微软雅黑" panose="020B0503020204020204" pitchFamily="34" charset="-122"/>
              </a:rPr>
              <a:t>随</a:t>
            </a:r>
            <a:r>
              <a:rPr lang="zh-CN" altLang="zh-CN" sz="2400" b="1" kern="100" dirty="0">
                <a:solidFill>
                  <a:srgbClr val="FF0000"/>
                </a:solidFill>
                <a:highlight>
                  <a:srgbClr val="FFFF00"/>
                </a:highlight>
                <a:latin typeface="微软雅黑" panose="020B0503020204020204" pitchFamily="34" charset="-122"/>
                <a:ea typeface="微软雅黑" panose="020B0503020204020204" pitchFamily="34" charset="-122"/>
                <a:cs typeface="微软雅黑" panose="020B0503020204020204" pitchFamily="34" charset="-122"/>
              </a:rPr>
              <a:t>电枢电流</a:t>
            </a:r>
            <a:r>
              <a:rPr lang="zh-CN" altLang="zh-CN" sz="2400" b="1" kern="100" dirty="0">
                <a:solidFill>
                  <a:srgbClr val="000000"/>
                </a:solidFill>
                <a:highlight>
                  <a:srgbClr val="FFFF00"/>
                </a:highlight>
                <a:latin typeface="微软雅黑" panose="020B0503020204020204" pitchFamily="34" charset="-122"/>
                <a:ea typeface="微软雅黑" panose="020B0503020204020204" pitchFamily="34" charset="-122"/>
                <a:cs typeface="微软雅黑" panose="020B0503020204020204" pitchFamily="34" charset="-122"/>
              </a:rPr>
              <a:t>线性变化</a:t>
            </a:r>
            <a:r>
              <a:rPr lang="zh-CN" altLang="zh-CN" sz="2400" b="1"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 </a:t>
            </a:r>
            <a:endParaRPr lang="zh-CN" altLang="zh-CN" sz="2400" b="1"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nvGrpSpPr>
          <p:cNvPr id="49" name="组合 48"/>
          <p:cNvGrpSpPr/>
          <p:nvPr/>
        </p:nvGrpSpPr>
        <p:grpSpPr bwMode="auto">
          <a:xfrm>
            <a:off x="2410389" y="4687610"/>
            <a:ext cx="7698071" cy="649605"/>
            <a:chOff x="-359" y="10729"/>
            <a:chExt cx="12124" cy="1023"/>
          </a:xfrm>
        </p:grpSpPr>
        <p:sp>
          <p:nvSpPr>
            <p:cNvPr id="116" name="矩形 115"/>
            <p:cNvSpPr/>
            <p:nvPr/>
          </p:nvSpPr>
          <p:spPr>
            <a:xfrm>
              <a:off x="-359" y="10989"/>
              <a:ext cx="9220" cy="727"/>
            </a:xfrm>
            <a:prstGeom prst="rect">
              <a:avLst/>
            </a:prstGeom>
          </p:spPr>
          <p:txBody>
            <a:bodyPr wrap="none">
              <a:spAutoFit/>
            </a:bodyPr>
            <a:lstStyle/>
            <a:p>
              <a:pPr marL="342900" indent="-342900" eaLnBrk="1" hangingPunct="1">
                <a:buSzPct val="80000"/>
                <a:buFont typeface="Wingdings" panose="05000000000000000000" charset="0"/>
                <a:buChar char="p"/>
                <a:defRPr/>
              </a:pPr>
              <a:r>
                <a:rPr lang="zh-CN" altLang="zh-CN" sz="2400" b="1" kern="100" dirty="0">
                  <a:solidFill>
                    <a:srgbClr val="0070C0"/>
                  </a:solidFill>
                  <a:highlight>
                    <a:srgbClr val="FFFF00"/>
                  </a:highlight>
                  <a:latin typeface="微软雅黑" panose="020B0503020204020204" pitchFamily="34" charset="-122"/>
                  <a:ea typeface="微软雅黑" panose="020B0503020204020204" pitchFamily="34" charset="-122"/>
                  <a:cs typeface="微软雅黑" panose="020B0503020204020204" pitchFamily="34" charset="-122"/>
                </a:rPr>
                <a:t>电机的</a:t>
              </a:r>
              <a:r>
                <a:rPr lang="zh-CN" altLang="zh-CN" sz="2400" b="1" kern="100" dirty="0">
                  <a:solidFill>
                    <a:srgbClr val="FF0000"/>
                  </a:solidFill>
                  <a:highlight>
                    <a:srgbClr val="FFFF00"/>
                  </a:highlight>
                  <a:latin typeface="微软雅黑" panose="020B0503020204020204" pitchFamily="34" charset="-122"/>
                  <a:ea typeface="微软雅黑" panose="020B0503020204020204" pitchFamily="34" charset="-122"/>
                  <a:cs typeface="微软雅黑" panose="020B0503020204020204" pitchFamily="34" charset="-122"/>
                </a:rPr>
                <a:t>反电动势</a:t>
              </a:r>
              <a:r>
                <a:rPr lang="zh-CN" altLang="zh-CN" sz="2400" b="1" kern="100" dirty="0">
                  <a:solidFill>
                    <a:srgbClr val="0070C0"/>
                  </a:solidFill>
                  <a:highlight>
                    <a:srgbClr val="FFFF00"/>
                  </a:highlight>
                  <a:latin typeface="微软雅黑" panose="020B0503020204020204" pitchFamily="34" charset="-122"/>
                  <a:ea typeface="微软雅黑" panose="020B0503020204020204" pitchFamily="34" charset="-122"/>
                  <a:cs typeface="微软雅黑" panose="020B0503020204020204" pitchFamily="34" charset="-122"/>
                </a:rPr>
                <a:t>与</a:t>
              </a:r>
              <a:r>
                <a:rPr lang="zh-CN" altLang="zh-CN" sz="2400" b="1" kern="100" dirty="0">
                  <a:solidFill>
                    <a:srgbClr val="FF0000"/>
                  </a:solidFill>
                  <a:highlight>
                    <a:srgbClr val="FFFF00"/>
                  </a:highlight>
                  <a:latin typeface="微软雅黑" panose="020B0503020204020204" pitchFamily="34" charset="-122"/>
                  <a:ea typeface="微软雅黑" panose="020B0503020204020204" pitchFamily="34" charset="-122"/>
                  <a:cs typeface="微软雅黑" panose="020B0503020204020204" pitchFamily="34" charset="-122"/>
                </a:rPr>
                <a:t>电机的角速度</a:t>
              </a:r>
              <a:r>
                <a:rPr lang="zh-CN" altLang="zh-CN" sz="2400" b="1" kern="100" dirty="0">
                  <a:solidFill>
                    <a:srgbClr val="0070C0"/>
                  </a:solidFill>
                  <a:highlight>
                    <a:srgbClr val="FFFF00"/>
                  </a:highlight>
                  <a:latin typeface="微软雅黑" panose="020B0503020204020204" pitchFamily="34" charset="-122"/>
                  <a:ea typeface="微软雅黑" panose="020B0503020204020204" pitchFamily="34" charset="-122"/>
                  <a:cs typeface="微软雅黑" panose="020B0503020204020204" pitchFamily="34" charset="-122"/>
                </a:rPr>
                <a:t>成正比</a:t>
              </a:r>
              <a:r>
                <a:rPr lang="zh-CN" altLang="zh-CN" sz="24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rPr>
                <a:t> </a:t>
              </a:r>
              <a:endParaRPr lang="zh-CN" altLang="zh-CN" sz="24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59430" name="图片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60" y="10729"/>
              <a:ext cx="3005" cy="10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9398" name="组合 32"/>
          <p:cNvGrpSpPr/>
          <p:nvPr/>
        </p:nvGrpSpPr>
        <p:grpSpPr bwMode="auto">
          <a:xfrm>
            <a:off x="2914650" y="1758950"/>
            <a:ext cx="1583468" cy="306568"/>
            <a:chOff x="2190" y="2544"/>
            <a:chExt cx="2402" cy="483"/>
          </a:xfrm>
        </p:grpSpPr>
        <p:sp>
          <p:nvSpPr>
            <p:cNvPr id="24" name="矩形 23"/>
            <p:cNvSpPr/>
            <p:nvPr/>
          </p:nvSpPr>
          <p:spPr>
            <a:xfrm>
              <a:off x="2190" y="2544"/>
              <a:ext cx="1407" cy="483"/>
            </a:xfrm>
            <a:prstGeom prst="rect">
              <a:avLst/>
            </a:prstGeom>
          </p:spPr>
          <p:txBody>
            <a:bodyPr wrap="none">
              <a:spAutoFit/>
            </a:bodyPr>
            <a:lstStyle/>
            <a:p>
              <a:pPr eaLnBrk="1" hangingPunct="1">
                <a:defRPr/>
              </a:pPr>
              <a:r>
                <a:rPr lang="zh-CN" altLang="zh-CN" sz="1400" b="1" kern="10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电枢电压</a:t>
              </a:r>
              <a:r>
                <a:rPr lang="zh-CN" altLang="zh-CN" sz="1400" b="1">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 </a:t>
              </a:r>
              <a:endParaRPr lang="zh-CN" altLang="zh-CN" sz="1400" b="1">
                <a:solidFill>
                  <a:prstClr val="black"/>
                </a:solidFill>
                <a:latin typeface="微软雅黑" panose="020B0503020204020204" pitchFamily="34" charset="-122"/>
                <a:ea typeface="微软雅黑" panose="020B0503020204020204" pitchFamily="34" charset="-122"/>
                <a:cs typeface="微软雅黑" panose="020B0503020204020204" pitchFamily="34" charset="-122"/>
              </a:endParaRPr>
            </a:p>
          </p:txBody>
        </p:sp>
        <p:cxnSp>
          <p:nvCxnSpPr>
            <p:cNvPr id="14" name="直接连接符 13"/>
            <p:cNvCxnSpPr/>
            <p:nvPr/>
          </p:nvCxnSpPr>
          <p:spPr>
            <a:xfrm flipV="1">
              <a:off x="3457" y="2679"/>
              <a:ext cx="1135" cy="113"/>
            </a:xfrm>
            <a:prstGeom prst="line">
              <a:avLst/>
            </a:prstGeom>
            <a:ln>
              <a:solidFill>
                <a:srgbClr val="0563C1">
                  <a:alpha val="50000"/>
                </a:srgbClr>
              </a:solidFill>
            </a:ln>
          </p:spPr>
          <p:style>
            <a:lnRef idx="1">
              <a:schemeClr val="accent1"/>
            </a:lnRef>
            <a:fillRef idx="0">
              <a:schemeClr val="accent1"/>
            </a:fillRef>
            <a:effectRef idx="0">
              <a:schemeClr val="accent1"/>
            </a:effectRef>
            <a:fontRef idx="minor">
              <a:schemeClr val="tx1"/>
            </a:fontRef>
          </p:style>
        </p:cxnSp>
      </p:grpSp>
      <p:grpSp>
        <p:nvGrpSpPr>
          <p:cNvPr id="59399" name="组合 35"/>
          <p:cNvGrpSpPr/>
          <p:nvPr/>
        </p:nvGrpSpPr>
        <p:grpSpPr bwMode="auto">
          <a:xfrm>
            <a:off x="3368658" y="2434520"/>
            <a:ext cx="2381476" cy="480983"/>
            <a:chOff x="2870" y="3418"/>
            <a:chExt cx="3650" cy="820"/>
          </a:xfrm>
        </p:grpSpPr>
        <p:sp>
          <p:nvSpPr>
            <p:cNvPr id="98" name="矩形 97"/>
            <p:cNvSpPr/>
            <p:nvPr/>
          </p:nvSpPr>
          <p:spPr>
            <a:xfrm>
              <a:off x="2870" y="3754"/>
              <a:ext cx="1128" cy="484"/>
            </a:xfrm>
            <a:prstGeom prst="rect">
              <a:avLst/>
            </a:prstGeom>
          </p:spPr>
          <p:txBody>
            <a:bodyPr wrap="none">
              <a:spAutoFit/>
            </a:bodyPr>
            <a:lstStyle/>
            <a:p>
              <a:pPr eaLnBrk="1" hangingPunct="1">
                <a:defRPr/>
              </a:pPr>
              <a:r>
                <a:rPr lang="zh-CN" altLang="zh-CN" sz="1400" b="1" kern="1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反电势</a:t>
              </a:r>
              <a:r>
                <a:rPr lang="zh-CN" altLang="zh-CN" sz="1400" b="1"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 </a:t>
              </a:r>
              <a:endParaRPr lang="zh-CN" altLang="en-US" sz="1400" b="1"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endParaRPr>
            </a:p>
          </p:txBody>
        </p:sp>
        <p:cxnSp>
          <p:nvCxnSpPr>
            <p:cNvPr id="17" name="直接连接符 16"/>
            <p:cNvCxnSpPr/>
            <p:nvPr/>
          </p:nvCxnSpPr>
          <p:spPr>
            <a:xfrm flipV="1">
              <a:off x="3990" y="3418"/>
              <a:ext cx="2530" cy="579"/>
            </a:xfrm>
            <a:prstGeom prst="line">
              <a:avLst/>
            </a:prstGeom>
            <a:ln>
              <a:solidFill>
                <a:srgbClr val="0563C1">
                  <a:alpha val="50000"/>
                </a:srgbClr>
              </a:solidFill>
              <a:prstDash val="solid"/>
            </a:ln>
          </p:spPr>
          <p:style>
            <a:lnRef idx="1">
              <a:schemeClr val="accent1"/>
            </a:lnRef>
            <a:fillRef idx="0">
              <a:schemeClr val="accent1"/>
            </a:fillRef>
            <a:effectRef idx="0">
              <a:schemeClr val="accent1"/>
            </a:effectRef>
            <a:fontRef idx="minor">
              <a:schemeClr val="tx1"/>
            </a:fontRef>
          </p:style>
        </p:cxnSp>
      </p:grpSp>
      <p:grpSp>
        <p:nvGrpSpPr>
          <p:cNvPr id="59400" name="组合 34"/>
          <p:cNvGrpSpPr/>
          <p:nvPr/>
        </p:nvGrpSpPr>
        <p:grpSpPr bwMode="auto">
          <a:xfrm>
            <a:off x="3795713" y="798513"/>
            <a:ext cx="1147762" cy="469900"/>
            <a:chOff x="3577" y="1031"/>
            <a:chExt cx="1809" cy="740"/>
          </a:xfrm>
        </p:grpSpPr>
        <p:sp>
          <p:nvSpPr>
            <p:cNvPr id="27" name="矩形 26"/>
            <p:cNvSpPr/>
            <p:nvPr/>
          </p:nvSpPr>
          <p:spPr>
            <a:xfrm>
              <a:off x="3577" y="1031"/>
              <a:ext cx="1409" cy="482"/>
            </a:xfrm>
            <a:prstGeom prst="rect">
              <a:avLst/>
            </a:prstGeom>
          </p:spPr>
          <p:txBody>
            <a:bodyPr wrap="none">
              <a:spAutoFit/>
            </a:bodyPr>
            <a:lstStyle/>
            <a:p>
              <a:pPr eaLnBrk="1" hangingPunct="1">
                <a:defRPr/>
              </a:pPr>
              <a:r>
                <a:rPr lang="zh-CN" altLang="zh-CN" sz="1400" b="1" kern="10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电枢电</a:t>
              </a:r>
              <a:r>
                <a:rPr lang="zh-CN" altLang="zh-CN" sz="1400" b="1" kern="10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感</a:t>
              </a:r>
              <a:r>
                <a:rPr lang="zh-CN" altLang="zh-CN" sz="1400" b="1">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 </a:t>
              </a:r>
              <a:endParaRPr lang="zh-CN" altLang="zh-CN" sz="1400" b="1">
                <a:solidFill>
                  <a:prstClr val="black"/>
                </a:solidFill>
                <a:latin typeface="微软雅黑" panose="020B0503020204020204" pitchFamily="34" charset="-122"/>
                <a:ea typeface="微软雅黑" panose="020B0503020204020204" pitchFamily="34" charset="-122"/>
                <a:cs typeface="微软雅黑" panose="020B0503020204020204" pitchFamily="34" charset="-122"/>
              </a:endParaRPr>
            </a:p>
          </p:txBody>
        </p:sp>
        <p:cxnSp>
          <p:nvCxnSpPr>
            <p:cNvPr id="18" name="直接连接符 17"/>
            <p:cNvCxnSpPr/>
            <p:nvPr/>
          </p:nvCxnSpPr>
          <p:spPr>
            <a:xfrm>
              <a:off x="4365" y="1431"/>
              <a:ext cx="1021" cy="340"/>
            </a:xfrm>
            <a:prstGeom prst="line">
              <a:avLst/>
            </a:prstGeom>
            <a:ln>
              <a:solidFill>
                <a:srgbClr val="0563C1">
                  <a:alpha val="50000"/>
                </a:srgbClr>
              </a:solidFill>
            </a:ln>
          </p:spPr>
          <p:style>
            <a:lnRef idx="1">
              <a:schemeClr val="accent1"/>
            </a:lnRef>
            <a:fillRef idx="0">
              <a:schemeClr val="accent1"/>
            </a:fillRef>
            <a:effectRef idx="0">
              <a:schemeClr val="accent1"/>
            </a:effectRef>
            <a:fontRef idx="minor">
              <a:schemeClr val="tx1"/>
            </a:fontRef>
          </p:style>
        </p:cxnSp>
      </p:grpSp>
      <p:grpSp>
        <p:nvGrpSpPr>
          <p:cNvPr id="59401" name="组合 41"/>
          <p:cNvGrpSpPr/>
          <p:nvPr/>
        </p:nvGrpSpPr>
        <p:grpSpPr bwMode="auto">
          <a:xfrm>
            <a:off x="5160068" y="818198"/>
            <a:ext cx="893763" cy="469900"/>
            <a:chOff x="5727" y="1062"/>
            <a:chExt cx="1407" cy="740"/>
          </a:xfrm>
        </p:grpSpPr>
        <p:sp>
          <p:nvSpPr>
            <p:cNvPr id="59421" name="矩形 24"/>
            <p:cNvSpPr>
              <a:spLocks noChangeArrowheads="1"/>
            </p:cNvSpPr>
            <p:nvPr/>
          </p:nvSpPr>
          <p:spPr bwMode="auto">
            <a:xfrm>
              <a:off x="5727" y="1062"/>
              <a:ext cx="1407" cy="4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zh-CN" sz="1400" b="1" dirty="0">
                  <a:solidFill>
                    <a:srgbClr val="000000"/>
                  </a:solidFill>
                  <a:latin typeface="微软雅黑" panose="020B0503020204020204" pitchFamily="34" charset="-122"/>
                  <a:ea typeface="微软雅黑" panose="020B0503020204020204" pitchFamily="34" charset="-122"/>
                </a:rPr>
                <a:t>电枢电阻 </a:t>
              </a:r>
              <a:endParaRPr lang="zh-CN" altLang="zh-CN" sz="1400" b="1" dirty="0">
                <a:solidFill>
                  <a:srgbClr val="000000"/>
                </a:solidFill>
                <a:latin typeface="微软雅黑" panose="020B0503020204020204" pitchFamily="34" charset="-122"/>
                <a:ea typeface="微软雅黑" panose="020B0503020204020204" pitchFamily="34" charset="-122"/>
              </a:endParaRPr>
            </a:p>
          </p:txBody>
        </p:sp>
        <p:cxnSp>
          <p:nvCxnSpPr>
            <p:cNvPr id="19" name="直接连接符 18"/>
            <p:cNvCxnSpPr>
              <a:stCxn id="59421" idx="2"/>
            </p:cNvCxnSpPr>
            <p:nvPr/>
          </p:nvCxnSpPr>
          <p:spPr>
            <a:xfrm>
              <a:off x="6429" y="1544"/>
              <a:ext cx="247" cy="258"/>
            </a:xfrm>
            <a:prstGeom prst="line">
              <a:avLst/>
            </a:prstGeom>
            <a:ln>
              <a:solidFill>
                <a:srgbClr val="0563C1">
                  <a:alpha val="50000"/>
                </a:srgbClr>
              </a:solidFill>
            </a:ln>
          </p:spPr>
          <p:style>
            <a:lnRef idx="1">
              <a:schemeClr val="accent1"/>
            </a:lnRef>
            <a:fillRef idx="0">
              <a:schemeClr val="accent1"/>
            </a:fillRef>
            <a:effectRef idx="0">
              <a:schemeClr val="accent1"/>
            </a:effectRef>
            <a:fontRef idx="minor">
              <a:schemeClr val="tx1"/>
            </a:fontRef>
          </p:style>
        </p:cxnSp>
      </p:grpSp>
      <p:grpSp>
        <p:nvGrpSpPr>
          <p:cNvPr id="59402" name="组合 40"/>
          <p:cNvGrpSpPr/>
          <p:nvPr/>
        </p:nvGrpSpPr>
        <p:grpSpPr bwMode="auto">
          <a:xfrm>
            <a:off x="6184049" y="798513"/>
            <a:ext cx="893763" cy="489585"/>
            <a:chOff x="7338" y="1031"/>
            <a:chExt cx="1409" cy="771"/>
          </a:xfrm>
        </p:grpSpPr>
        <p:sp>
          <p:nvSpPr>
            <p:cNvPr id="97" name="矩形 96"/>
            <p:cNvSpPr/>
            <p:nvPr/>
          </p:nvSpPr>
          <p:spPr>
            <a:xfrm>
              <a:off x="7338" y="1031"/>
              <a:ext cx="1409" cy="482"/>
            </a:xfrm>
            <a:prstGeom prst="rect">
              <a:avLst/>
            </a:prstGeom>
          </p:spPr>
          <p:txBody>
            <a:bodyPr wrap="none">
              <a:spAutoFit/>
            </a:bodyPr>
            <a:lstStyle/>
            <a:p>
              <a:pPr eaLnBrk="1" hangingPunct="1">
                <a:defRPr/>
              </a:pPr>
              <a:r>
                <a:rPr lang="zh-CN" altLang="zh-CN" sz="1400" b="1" kern="1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电枢电流</a:t>
              </a:r>
              <a:r>
                <a:rPr lang="zh-CN" altLang="zh-CN" sz="1400" b="1"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 </a:t>
              </a:r>
              <a:endParaRPr lang="zh-CN" altLang="zh-CN" sz="1400" b="1"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endParaRPr>
            </a:p>
          </p:txBody>
        </p:sp>
        <p:cxnSp>
          <p:nvCxnSpPr>
            <p:cNvPr id="20" name="直接连接符 19"/>
            <p:cNvCxnSpPr>
              <a:stCxn id="59421" idx="2"/>
            </p:cNvCxnSpPr>
            <p:nvPr/>
          </p:nvCxnSpPr>
          <p:spPr>
            <a:xfrm flipH="1">
              <a:off x="7683" y="1502"/>
              <a:ext cx="243" cy="300"/>
            </a:xfrm>
            <a:prstGeom prst="line">
              <a:avLst/>
            </a:prstGeom>
            <a:ln>
              <a:solidFill>
                <a:srgbClr val="0563C1">
                  <a:alpha val="50000"/>
                </a:srgbClr>
              </a:solidFill>
            </a:ln>
          </p:spPr>
          <p:style>
            <a:lnRef idx="1">
              <a:schemeClr val="accent1"/>
            </a:lnRef>
            <a:fillRef idx="0">
              <a:schemeClr val="accent1"/>
            </a:fillRef>
            <a:effectRef idx="0">
              <a:schemeClr val="accent1"/>
            </a:effectRef>
            <a:fontRef idx="minor">
              <a:schemeClr val="tx1"/>
            </a:fontRef>
          </p:style>
        </p:cxnSp>
      </p:grpSp>
      <p:grpSp>
        <p:nvGrpSpPr>
          <p:cNvPr id="59403" name="组合 36"/>
          <p:cNvGrpSpPr/>
          <p:nvPr/>
        </p:nvGrpSpPr>
        <p:grpSpPr bwMode="auto">
          <a:xfrm>
            <a:off x="5607020" y="1124865"/>
            <a:ext cx="1634727" cy="2375662"/>
            <a:chOff x="6318" y="1554"/>
            <a:chExt cx="2480" cy="3730"/>
          </a:xfrm>
        </p:grpSpPr>
        <p:sp>
          <p:nvSpPr>
            <p:cNvPr id="99" name="矩形 98"/>
            <p:cNvSpPr/>
            <p:nvPr/>
          </p:nvSpPr>
          <p:spPr>
            <a:xfrm>
              <a:off x="6691" y="4803"/>
              <a:ext cx="2107" cy="481"/>
            </a:xfrm>
            <a:prstGeom prst="rect">
              <a:avLst/>
            </a:prstGeom>
          </p:spPr>
          <p:txBody>
            <a:bodyPr>
              <a:spAutoFit/>
            </a:bodyPr>
            <a:lstStyle/>
            <a:p>
              <a:pPr eaLnBrk="1" hangingPunct="1">
                <a:defRPr/>
              </a:pPr>
              <a:r>
                <a:rPr lang="zh-CN" altLang="zh-CN" sz="1400" b="1" kern="1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电机输出力矩</a:t>
              </a:r>
              <a:r>
                <a:rPr lang="zh-CN" altLang="zh-CN" sz="1400" b="1"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 </a:t>
              </a:r>
              <a:endParaRPr lang="zh-CN" altLang="en-US" sz="1400" b="1"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endParaRPr>
            </a:p>
          </p:txBody>
        </p:sp>
        <p:cxnSp>
          <p:nvCxnSpPr>
            <p:cNvPr id="21" name="直接连接符 20"/>
            <p:cNvCxnSpPr>
              <a:stCxn id="59421" idx="2"/>
            </p:cNvCxnSpPr>
            <p:nvPr/>
          </p:nvCxnSpPr>
          <p:spPr>
            <a:xfrm>
              <a:off x="6318" y="1554"/>
              <a:ext cx="34" cy="60"/>
            </a:xfrm>
            <a:prstGeom prst="line">
              <a:avLst/>
            </a:prstGeom>
            <a:ln>
              <a:solidFill>
                <a:srgbClr val="0563C1">
                  <a:alpha val="50000"/>
                </a:srgbClr>
              </a:solidFill>
              <a:prstDash val="solid"/>
            </a:ln>
          </p:spPr>
          <p:style>
            <a:lnRef idx="1">
              <a:schemeClr val="accent1"/>
            </a:lnRef>
            <a:fillRef idx="0">
              <a:schemeClr val="accent1"/>
            </a:fillRef>
            <a:effectRef idx="0">
              <a:schemeClr val="accent1"/>
            </a:effectRef>
            <a:fontRef idx="minor">
              <a:schemeClr val="tx1"/>
            </a:fontRef>
          </p:style>
        </p:cxnSp>
      </p:grpSp>
      <p:grpSp>
        <p:nvGrpSpPr>
          <p:cNvPr id="59404" name="组合 33"/>
          <p:cNvGrpSpPr/>
          <p:nvPr/>
        </p:nvGrpSpPr>
        <p:grpSpPr bwMode="auto">
          <a:xfrm>
            <a:off x="8032476" y="1580166"/>
            <a:ext cx="1195964" cy="306568"/>
            <a:chOff x="9939" y="2146"/>
            <a:chExt cx="1814" cy="483"/>
          </a:xfrm>
        </p:grpSpPr>
        <p:sp>
          <p:nvSpPr>
            <p:cNvPr id="30" name="矩形 29"/>
            <p:cNvSpPr/>
            <p:nvPr/>
          </p:nvSpPr>
          <p:spPr>
            <a:xfrm>
              <a:off x="10346" y="2146"/>
              <a:ext cx="1407" cy="483"/>
            </a:xfrm>
            <a:prstGeom prst="rect">
              <a:avLst/>
            </a:prstGeom>
          </p:spPr>
          <p:txBody>
            <a:bodyPr wrap="none">
              <a:spAutoFit/>
            </a:bodyPr>
            <a:lstStyle/>
            <a:p>
              <a:pPr eaLnBrk="1" hangingPunct="1">
                <a:defRPr/>
              </a:pPr>
              <a:r>
                <a:rPr lang="zh-CN" altLang="zh-CN" sz="1400" b="1" kern="1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激磁电压</a:t>
              </a:r>
              <a:r>
                <a:rPr lang="zh-CN" altLang="zh-CN" sz="1400" b="1"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 </a:t>
              </a:r>
              <a:endParaRPr lang="zh-CN" altLang="en-US" sz="1400" b="1"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endParaRPr>
            </a:p>
          </p:txBody>
        </p:sp>
        <p:cxnSp>
          <p:nvCxnSpPr>
            <p:cNvPr id="22" name="直接连接符 21"/>
            <p:cNvCxnSpPr>
              <a:endCxn id="30" idx="1"/>
            </p:cNvCxnSpPr>
            <p:nvPr/>
          </p:nvCxnSpPr>
          <p:spPr>
            <a:xfrm>
              <a:off x="9939" y="2318"/>
              <a:ext cx="407" cy="69"/>
            </a:xfrm>
            <a:prstGeom prst="line">
              <a:avLst/>
            </a:prstGeom>
            <a:ln>
              <a:solidFill>
                <a:srgbClr val="0563C1">
                  <a:alpha val="50000"/>
                </a:srgbClr>
              </a:solidFill>
            </a:ln>
          </p:spPr>
          <p:style>
            <a:lnRef idx="1">
              <a:schemeClr val="accent1"/>
            </a:lnRef>
            <a:fillRef idx="0">
              <a:schemeClr val="accent1"/>
            </a:fillRef>
            <a:effectRef idx="0">
              <a:schemeClr val="accent1"/>
            </a:effectRef>
            <a:fontRef idx="minor">
              <a:schemeClr val="tx1"/>
            </a:fontRef>
          </p:style>
        </p:cxnSp>
      </p:grpSp>
      <p:grpSp>
        <p:nvGrpSpPr>
          <p:cNvPr id="59405" name="组合 39"/>
          <p:cNvGrpSpPr/>
          <p:nvPr/>
        </p:nvGrpSpPr>
        <p:grpSpPr bwMode="auto">
          <a:xfrm>
            <a:off x="7134142" y="863283"/>
            <a:ext cx="1166522" cy="870585"/>
            <a:chOff x="8834" y="1133"/>
            <a:chExt cx="1839" cy="1371"/>
          </a:xfrm>
        </p:grpSpPr>
        <p:sp>
          <p:nvSpPr>
            <p:cNvPr id="96" name="矩形 95"/>
            <p:cNvSpPr/>
            <p:nvPr/>
          </p:nvSpPr>
          <p:spPr>
            <a:xfrm>
              <a:off x="8834" y="1133"/>
              <a:ext cx="1409" cy="482"/>
            </a:xfrm>
            <a:prstGeom prst="rect">
              <a:avLst/>
            </a:prstGeom>
          </p:spPr>
          <p:txBody>
            <a:bodyPr wrap="none">
              <a:spAutoFit/>
            </a:bodyPr>
            <a:lstStyle/>
            <a:p>
              <a:pPr eaLnBrk="1" hangingPunct="1">
                <a:defRPr/>
              </a:pPr>
              <a:r>
                <a:rPr lang="zh-CN" altLang="zh-CN" sz="1400" b="1" kern="1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激磁电阻</a:t>
              </a:r>
              <a:r>
                <a:rPr lang="zh-CN" altLang="zh-CN" sz="1400" b="1"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 </a:t>
              </a:r>
              <a:endParaRPr lang="zh-CN" altLang="en-US" sz="1400" b="1"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endParaRPr>
            </a:p>
          </p:txBody>
        </p:sp>
        <p:cxnSp>
          <p:nvCxnSpPr>
            <p:cNvPr id="23" name="直接连接符 22"/>
            <p:cNvCxnSpPr>
              <a:endCxn id="30" idx="1"/>
            </p:cNvCxnSpPr>
            <p:nvPr/>
          </p:nvCxnSpPr>
          <p:spPr>
            <a:xfrm>
              <a:off x="10612" y="2467"/>
              <a:ext cx="61" cy="37"/>
            </a:xfrm>
            <a:prstGeom prst="line">
              <a:avLst/>
            </a:prstGeom>
            <a:ln>
              <a:solidFill>
                <a:srgbClr val="0563C1">
                  <a:alpha val="50000"/>
                </a:srgbClr>
              </a:solidFill>
            </a:ln>
          </p:spPr>
          <p:style>
            <a:lnRef idx="1">
              <a:schemeClr val="accent1"/>
            </a:lnRef>
            <a:fillRef idx="0">
              <a:schemeClr val="accent1"/>
            </a:fillRef>
            <a:effectRef idx="0">
              <a:schemeClr val="accent1"/>
            </a:effectRef>
            <a:fontRef idx="minor">
              <a:schemeClr val="tx1"/>
            </a:fontRef>
          </p:style>
        </p:cxnSp>
      </p:grpSp>
      <p:grpSp>
        <p:nvGrpSpPr>
          <p:cNvPr id="59406" name="组合 38"/>
          <p:cNvGrpSpPr/>
          <p:nvPr/>
        </p:nvGrpSpPr>
        <p:grpSpPr bwMode="auto">
          <a:xfrm>
            <a:off x="7411481" y="1967716"/>
            <a:ext cx="2274835" cy="182645"/>
            <a:chOff x="6871" y="2544"/>
            <a:chExt cx="5836" cy="902"/>
          </a:xfrm>
        </p:grpSpPr>
        <p:sp>
          <p:nvSpPr>
            <p:cNvPr id="29" name="矩形 28"/>
            <p:cNvSpPr/>
            <p:nvPr/>
          </p:nvSpPr>
          <p:spPr>
            <a:xfrm>
              <a:off x="10738" y="2544"/>
              <a:ext cx="1969" cy="483"/>
            </a:xfrm>
            <a:prstGeom prst="rect">
              <a:avLst/>
            </a:prstGeom>
          </p:spPr>
          <p:txBody>
            <a:bodyPr wrap="none">
              <a:spAutoFit/>
            </a:bodyPr>
            <a:lstStyle/>
            <a:p>
              <a:pPr eaLnBrk="1" hangingPunct="1">
                <a:defRPr/>
              </a:pPr>
              <a:r>
                <a:rPr lang="zh-CN" altLang="zh-CN" sz="1400" b="1" kern="1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激磁绕组电感</a:t>
              </a:r>
              <a:r>
                <a:rPr lang="zh-CN" altLang="zh-CN" sz="1400" b="1"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 </a:t>
              </a:r>
              <a:endParaRPr lang="zh-CN" altLang="en-US" sz="1400" b="1"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endParaRPr>
            </a:p>
          </p:txBody>
        </p:sp>
        <p:cxnSp>
          <p:nvCxnSpPr>
            <p:cNvPr id="26" name="直接连接符 25"/>
            <p:cNvCxnSpPr/>
            <p:nvPr/>
          </p:nvCxnSpPr>
          <p:spPr>
            <a:xfrm>
              <a:off x="6871" y="2844"/>
              <a:ext cx="3595" cy="602"/>
            </a:xfrm>
            <a:prstGeom prst="line">
              <a:avLst/>
            </a:prstGeom>
            <a:ln>
              <a:solidFill>
                <a:srgbClr val="0563C1">
                  <a:alpha val="50000"/>
                </a:srgbClr>
              </a:solidFill>
            </a:ln>
          </p:spPr>
          <p:style>
            <a:lnRef idx="1">
              <a:schemeClr val="accent1"/>
            </a:lnRef>
            <a:fillRef idx="0">
              <a:schemeClr val="accent1"/>
            </a:fillRef>
            <a:effectRef idx="0">
              <a:schemeClr val="accent1"/>
            </a:effectRef>
            <a:fontRef idx="minor">
              <a:schemeClr val="tx1"/>
            </a:fontRef>
          </p:style>
        </p:cxnSp>
      </p:grpSp>
      <p:grpSp>
        <p:nvGrpSpPr>
          <p:cNvPr id="59407" name="组合 37"/>
          <p:cNvGrpSpPr/>
          <p:nvPr/>
        </p:nvGrpSpPr>
        <p:grpSpPr bwMode="auto">
          <a:xfrm>
            <a:off x="5743353" y="1166735"/>
            <a:ext cx="2743310" cy="1636280"/>
            <a:chOff x="4031" y="-308"/>
            <a:chExt cx="4565" cy="2578"/>
          </a:xfrm>
        </p:grpSpPr>
        <p:sp>
          <p:nvSpPr>
            <p:cNvPr id="101" name="矩形 100"/>
            <p:cNvSpPr/>
            <p:nvPr/>
          </p:nvSpPr>
          <p:spPr>
            <a:xfrm>
              <a:off x="6629" y="1786"/>
              <a:ext cx="1967" cy="484"/>
            </a:xfrm>
            <a:prstGeom prst="rect">
              <a:avLst/>
            </a:prstGeom>
          </p:spPr>
          <p:txBody>
            <a:bodyPr wrap="none">
              <a:spAutoFit/>
            </a:bodyPr>
            <a:lstStyle/>
            <a:p>
              <a:pPr eaLnBrk="1" hangingPunct="1">
                <a:defRPr/>
              </a:pPr>
              <a:r>
                <a:rPr lang="zh-CN" altLang="zh-CN" sz="1400" b="1" kern="1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电机轴角位移</a:t>
              </a:r>
              <a:r>
                <a:rPr lang="zh-CN" altLang="zh-CN" sz="1400" b="1"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 </a:t>
              </a:r>
              <a:endParaRPr lang="zh-CN" altLang="en-US" sz="1400" b="1"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endParaRPr>
            </a:p>
          </p:txBody>
        </p:sp>
        <p:cxnSp>
          <p:nvCxnSpPr>
            <p:cNvPr id="32" name="直接连接符 31"/>
            <p:cNvCxnSpPr>
              <a:stCxn id="59421" idx="2"/>
            </p:cNvCxnSpPr>
            <p:nvPr/>
          </p:nvCxnSpPr>
          <p:spPr>
            <a:xfrm>
              <a:off x="4031" y="-308"/>
              <a:ext cx="37" cy="165"/>
            </a:xfrm>
            <a:prstGeom prst="line">
              <a:avLst/>
            </a:prstGeom>
            <a:ln>
              <a:solidFill>
                <a:srgbClr val="0563C1">
                  <a:alpha val="50000"/>
                </a:srgbClr>
              </a:solidFill>
            </a:ln>
          </p:spPr>
          <p:style>
            <a:lnRef idx="1">
              <a:schemeClr val="accent1"/>
            </a:lnRef>
            <a:fillRef idx="0">
              <a:schemeClr val="accent1"/>
            </a:fillRef>
            <a:effectRef idx="0">
              <a:schemeClr val="accent1"/>
            </a:effectRef>
            <a:fontRef idx="minor">
              <a:schemeClr val="tx1"/>
            </a:fontRef>
          </p:style>
        </p:cxnSp>
      </p:grpSp>
      <p:sp>
        <p:nvSpPr>
          <p:cNvPr id="45" name="Rectangle 2"/>
          <p:cNvSpPr>
            <a:spLocks noChangeArrowheads="1"/>
          </p:cNvSpPr>
          <p:nvPr/>
        </p:nvSpPr>
        <p:spPr bwMode="auto">
          <a:xfrm>
            <a:off x="1550988" y="69850"/>
            <a:ext cx="9072562"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800" b="1" dirty="0">
                <a:solidFill>
                  <a:srgbClr val="000000"/>
                </a:solidFill>
                <a:latin typeface="Times New Roman" panose="02020603050405020304" pitchFamily="18" charset="0"/>
                <a:ea typeface="华文中宋" panose="02010600040101010101" pitchFamily="2" charset="-122"/>
              </a:rPr>
              <a:t>6.2.1  </a:t>
            </a:r>
            <a:r>
              <a:rPr lang="zh-CN" altLang="en-US" sz="2800" b="1" dirty="0">
                <a:solidFill>
                  <a:srgbClr val="000000"/>
                </a:solidFill>
                <a:latin typeface="Times New Roman" panose="02020603050405020304" pitchFamily="18" charset="0"/>
                <a:ea typeface="华文中宋" panose="02010600040101010101" pitchFamily="2" charset="-122"/>
              </a:rPr>
              <a:t>机器人单关节的建模 </a:t>
            </a:r>
            <a:endParaRPr lang="en-US" altLang="zh-CN" sz="2800" b="1" dirty="0">
              <a:solidFill>
                <a:srgbClr val="000000"/>
              </a:solidFill>
              <a:latin typeface="Times New Roman" panose="02020603050405020304" pitchFamily="18" charset="0"/>
              <a:ea typeface="华文中宋" panose="02010600040101010101" pitchFamily="2" charset="-122"/>
            </a:endParaRPr>
          </a:p>
        </p:txBody>
      </p:sp>
      <p:graphicFrame>
        <p:nvGraphicFramePr>
          <p:cNvPr id="2" name="对象 1"/>
          <p:cNvGraphicFramePr>
            <a:graphicFrameLocks noChangeAspect="1"/>
          </p:cNvGraphicFramePr>
          <p:nvPr/>
        </p:nvGraphicFramePr>
        <p:xfrm>
          <a:off x="8448128" y="5662875"/>
          <a:ext cx="1817538" cy="469042"/>
        </p:xfrm>
        <a:graphic>
          <a:graphicData uri="http://schemas.openxmlformats.org/presentationml/2006/ole">
            <mc:AlternateContent xmlns:mc="http://schemas.openxmlformats.org/markup-compatibility/2006">
              <mc:Choice xmlns:v="urn:schemas-microsoft-com:vml" Requires="v">
                <p:oleObj spid="_x0000_s35865" name="Equation" r:id="rId6" imgW="18897600" imgH="4876800" progId="Equation.DSMT4">
                  <p:embed/>
                </p:oleObj>
              </mc:Choice>
              <mc:Fallback>
                <p:oleObj name="Equation" r:id="rId6" imgW="18897600" imgH="4876800" progId="Equation.DSMT4">
                  <p:embed/>
                  <p:pic>
                    <p:nvPicPr>
                      <p:cNvPr id="0" name="对象 1"/>
                      <p:cNvPicPr/>
                      <p:nvPr/>
                    </p:nvPicPr>
                    <p:blipFill>
                      <a:blip r:embed="rId7"/>
                      <a:stretch>
                        <a:fillRect/>
                      </a:stretch>
                    </p:blipFill>
                    <p:spPr>
                      <a:xfrm>
                        <a:off x="8448128" y="5662875"/>
                        <a:ext cx="1817538" cy="469042"/>
                      </a:xfrm>
                      <a:prstGeom prst="rect">
                        <a:avLst/>
                      </a:prstGeom>
                    </p:spPr>
                  </p:pic>
                </p:oleObj>
              </mc:Fallback>
            </mc:AlternateContent>
          </a:graphicData>
        </a:graphic>
      </p:graphicFrame>
      <p:sp>
        <p:nvSpPr>
          <p:cNvPr id="44" name="文本框 6"/>
          <p:cNvSpPr txBox="1">
            <a:spLocks noChangeArrowheads="1"/>
          </p:cNvSpPr>
          <p:nvPr/>
        </p:nvSpPr>
        <p:spPr bwMode="auto">
          <a:xfrm>
            <a:off x="4967593" y="3587154"/>
            <a:ext cx="2123367" cy="3387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1600" b="1" dirty="0">
                <a:solidFill>
                  <a:srgbClr val="0000FF"/>
                </a:solidFill>
                <a:latin typeface="微软雅黑" panose="020B0503020204020204" pitchFamily="34" charset="-122"/>
              </a:rPr>
              <a:t>直流电机电枢电路图</a:t>
            </a:r>
            <a:endParaRPr lang="zh-CN" altLang="en-US" sz="1600" b="1" dirty="0">
              <a:solidFill>
                <a:srgbClr val="0000FF"/>
              </a:solidFill>
              <a:latin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7346" name="组 20"/>
          <p:cNvGrpSpPr/>
          <p:nvPr/>
        </p:nvGrpSpPr>
        <p:grpSpPr bwMode="auto">
          <a:xfrm>
            <a:off x="2812084" y="999311"/>
            <a:ext cx="6508750" cy="2774541"/>
            <a:chOff x="1070736" y="3816415"/>
            <a:chExt cx="5699710" cy="2578117"/>
          </a:xfrm>
        </p:grpSpPr>
        <p:graphicFrame>
          <p:nvGraphicFramePr>
            <p:cNvPr id="57381" name="对象 13"/>
            <p:cNvGraphicFramePr>
              <a:graphicFrameLocks noChangeAspect="1"/>
            </p:cNvGraphicFramePr>
            <p:nvPr/>
          </p:nvGraphicFramePr>
          <p:xfrm>
            <a:off x="1070736" y="3816415"/>
            <a:ext cx="5699710" cy="2160647"/>
          </p:xfrm>
          <a:graphic>
            <a:graphicData uri="http://schemas.openxmlformats.org/presentationml/2006/ole">
              <mc:AlternateContent xmlns:mc="http://schemas.openxmlformats.org/markup-compatibility/2006">
                <mc:Choice xmlns:v="urn:schemas-microsoft-com:vml" Requires="v">
                  <p:oleObj spid="_x0000_s36929" name="Visio" r:id="rId1" imgW="6445885" imgH="2281555" progId="Visio.Drawing.11">
                    <p:embed/>
                  </p:oleObj>
                </mc:Choice>
                <mc:Fallback>
                  <p:oleObj name="Visio" r:id="rId1" imgW="6445885" imgH="2281555" progId="Visio.Drawing.11">
                    <p:embed/>
                    <p:pic>
                      <p:nvPicPr>
                        <p:cNvPr id="0" name="对象 1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0736" y="3816415"/>
                          <a:ext cx="5699710" cy="2160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8" name="矩形 17"/>
            <p:cNvSpPr/>
            <p:nvPr/>
          </p:nvSpPr>
          <p:spPr>
            <a:xfrm>
              <a:off x="3368949" y="6088136"/>
              <a:ext cx="1428897" cy="306396"/>
            </a:xfrm>
            <a:prstGeom prst="rect">
              <a:avLst/>
            </a:prstGeom>
          </p:spPr>
          <p:txBody>
            <a:bodyPr wrap="none">
              <a:spAutoFit/>
            </a:bodyPr>
            <a:lstStyle/>
            <a:p>
              <a:pPr eaLnBrk="1" hangingPunct="1">
                <a:defRPr/>
              </a:pPr>
              <a:r>
                <a:rPr lang="zh-CN" altLang="zh-CN" sz="1400" kern="1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机械传动原理图</a:t>
              </a:r>
              <a:r>
                <a:rPr lang="zh-CN" altLang="zh-CN" sz="140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 </a:t>
              </a:r>
              <a:endParaRPr lang="zh-CN" altLang="zh-CN" sz="140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sp>
        <p:nvSpPr>
          <p:cNvPr id="57379" name="矩形 4"/>
          <p:cNvSpPr>
            <a:spLocks noChangeArrowheads="1"/>
          </p:cNvSpPr>
          <p:nvPr/>
        </p:nvSpPr>
        <p:spPr bwMode="auto">
          <a:xfrm>
            <a:off x="2416810" y="6132273"/>
            <a:ext cx="282481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SzPct val="80000"/>
              <a:buFont typeface="Wingdings" panose="05000000000000000000" pitchFamily="2" charset="2"/>
              <a:buChar char="p"/>
            </a:pPr>
            <a:r>
              <a:rPr lang="zh-CN" altLang="zh-CN" sz="2400" b="1" dirty="0">
                <a:solidFill>
                  <a:srgbClr val="FF0000"/>
                </a:solidFill>
                <a:highlight>
                  <a:srgbClr val="FFFF00"/>
                </a:highlight>
                <a:latin typeface="微软雅黑" panose="020B0503020204020204" pitchFamily="34" charset="-122"/>
                <a:ea typeface="黑体" panose="02010609060101010101" pitchFamily="2" charset="-122"/>
              </a:rPr>
              <a:t>力矩平衡方程</a:t>
            </a:r>
            <a:r>
              <a:rPr lang="zh-CN" altLang="zh-CN" sz="2400" b="1" dirty="0">
                <a:solidFill>
                  <a:srgbClr val="0070C0"/>
                </a:solidFill>
                <a:latin typeface="微软雅黑" panose="020B0503020204020204" pitchFamily="34" charset="-122"/>
                <a:ea typeface="黑体" panose="02010609060101010101" pitchFamily="2" charset="-122"/>
              </a:rPr>
              <a:t>：</a:t>
            </a:r>
            <a:r>
              <a:rPr lang="zh-CN" altLang="zh-CN" sz="2000" dirty="0">
                <a:solidFill>
                  <a:srgbClr val="0070C0"/>
                </a:solidFill>
                <a:latin typeface="黑体" panose="02010609060101010101" pitchFamily="2" charset="-122"/>
                <a:ea typeface="黑体" panose="02010609060101010101" pitchFamily="2" charset="-122"/>
              </a:rPr>
              <a:t> </a:t>
            </a:r>
            <a:endParaRPr lang="zh-CN" altLang="zh-CN" sz="2000" dirty="0">
              <a:solidFill>
                <a:srgbClr val="0070C0"/>
              </a:solidFill>
              <a:latin typeface="黑体" panose="02010609060101010101" pitchFamily="2" charset="-122"/>
              <a:ea typeface="黑体" panose="02010609060101010101" pitchFamily="2" charset="-122"/>
            </a:endParaRPr>
          </a:p>
        </p:txBody>
      </p:sp>
      <p:grpSp>
        <p:nvGrpSpPr>
          <p:cNvPr id="42" name="组合 41"/>
          <p:cNvGrpSpPr/>
          <p:nvPr/>
        </p:nvGrpSpPr>
        <p:grpSpPr bwMode="auto">
          <a:xfrm>
            <a:off x="2416810" y="4086584"/>
            <a:ext cx="5727065" cy="481671"/>
            <a:chOff x="1405" y="6433"/>
            <a:chExt cx="9019" cy="760"/>
          </a:xfrm>
        </p:grpSpPr>
        <p:sp>
          <p:nvSpPr>
            <p:cNvPr id="57377" name="矩形 8"/>
            <p:cNvSpPr>
              <a:spLocks noChangeArrowheads="1"/>
            </p:cNvSpPr>
            <p:nvPr/>
          </p:nvSpPr>
          <p:spPr bwMode="auto">
            <a:xfrm>
              <a:off x="1405" y="6433"/>
              <a:ext cx="7339" cy="7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SzPct val="80000"/>
                <a:buFont typeface="Wingdings" panose="05000000000000000000" pitchFamily="2" charset="2"/>
                <a:buChar char="p"/>
              </a:pPr>
              <a:r>
                <a:rPr lang="zh-CN" altLang="zh-CN" sz="2400" dirty="0">
                  <a:solidFill>
                    <a:srgbClr val="000000"/>
                  </a:solidFill>
                  <a:latin typeface="微软雅黑" panose="020B0503020204020204" pitchFamily="34" charset="-122"/>
                  <a:ea typeface="黑体" panose="02010609060101010101" pitchFamily="2" charset="-122"/>
                </a:rPr>
                <a:t>从电机轴到负载轴的</a:t>
              </a:r>
              <a:r>
                <a:rPr lang="zh-CN" altLang="zh-CN" sz="2400" dirty="0">
                  <a:solidFill>
                    <a:srgbClr val="000000"/>
                  </a:solidFill>
                  <a:highlight>
                    <a:srgbClr val="FFFF00"/>
                  </a:highlight>
                  <a:latin typeface="微软雅黑" panose="020B0503020204020204" pitchFamily="34" charset="-122"/>
                  <a:ea typeface="黑体" panose="02010609060101010101" pitchFamily="2" charset="-122"/>
                </a:rPr>
                <a:t>传动比</a:t>
              </a:r>
              <a:r>
                <a:rPr lang="zh-CN" altLang="zh-CN" sz="2400" dirty="0">
                  <a:solidFill>
                    <a:srgbClr val="000000"/>
                  </a:solidFill>
                  <a:latin typeface="微软雅黑" panose="020B0503020204020204" pitchFamily="34" charset="-122"/>
                  <a:ea typeface="黑体" panose="02010609060101010101" pitchFamily="2" charset="-122"/>
                </a:rPr>
                <a:t>：</a:t>
              </a:r>
              <a:r>
                <a:rPr lang="zh-CN" altLang="zh-CN" sz="2000" dirty="0">
                  <a:solidFill>
                    <a:srgbClr val="000000"/>
                  </a:solidFill>
                  <a:latin typeface="黑体" panose="02010609060101010101" pitchFamily="2" charset="-122"/>
                  <a:ea typeface="黑体" panose="02010609060101010101" pitchFamily="2" charset="-122"/>
                </a:rPr>
                <a:t> </a:t>
              </a:r>
              <a:endParaRPr lang="zh-CN" altLang="zh-CN" sz="2000" dirty="0">
                <a:solidFill>
                  <a:srgbClr val="000000"/>
                </a:solidFill>
                <a:latin typeface="黑体" panose="02010609060101010101" pitchFamily="2" charset="-122"/>
                <a:ea typeface="黑体" panose="02010609060101010101" pitchFamily="2" charset="-122"/>
              </a:endParaRPr>
            </a:p>
          </p:txBody>
        </p:sp>
        <p:graphicFrame>
          <p:nvGraphicFramePr>
            <p:cNvPr id="57378" name="对象 10"/>
            <p:cNvGraphicFramePr>
              <a:graphicFrameLocks noChangeAspect="1"/>
            </p:cNvGraphicFramePr>
            <p:nvPr/>
          </p:nvGraphicFramePr>
          <p:xfrm>
            <a:off x="8376" y="6456"/>
            <a:ext cx="2048" cy="737"/>
          </p:xfrm>
          <a:graphic>
            <a:graphicData uri="http://schemas.openxmlformats.org/presentationml/2006/ole">
              <mc:AlternateContent xmlns:mc="http://schemas.openxmlformats.org/markup-compatibility/2006">
                <mc:Choice xmlns:v="urn:schemas-microsoft-com:vml" Requires="v">
                  <p:oleObj spid="_x0000_s36930" name="" r:id="rId3" imgW="635000" imgH="228600" progId="Equation.DSMT4">
                    <p:embed/>
                  </p:oleObj>
                </mc:Choice>
                <mc:Fallback>
                  <p:oleObj name="" r:id="rId3" imgW="635000" imgH="228600" progId="Equation.DSMT4">
                    <p:embed/>
                    <p:pic>
                      <p:nvPicPr>
                        <p:cNvPr id="0" name="对象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76" y="6456"/>
                          <a:ext cx="2048" cy="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pSp>
      <p:grpSp>
        <p:nvGrpSpPr>
          <p:cNvPr id="41" name="组合 40"/>
          <p:cNvGrpSpPr/>
          <p:nvPr/>
        </p:nvGrpSpPr>
        <p:grpSpPr bwMode="auto">
          <a:xfrm>
            <a:off x="2397761" y="4888017"/>
            <a:ext cx="7891463" cy="1005548"/>
            <a:chOff x="1375" y="7697"/>
            <a:chExt cx="12428" cy="1584"/>
          </a:xfrm>
        </p:grpSpPr>
        <p:sp>
          <p:nvSpPr>
            <p:cNvPr id="57373" name="矩形 16"/>
            <p:cNvSpPr>
              <a:spLocks noChangeArrowheads="1"/>
            </p:cNvSpPr>
            <p:nvPr/>
          </p:nvSpPr>
          <p:spPr bwMode="auto">
            <a:xfrm>
              <a:off x="1375" y="7697"/>
              <a:ext cx="12428" cy="1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30000"/>
                </a:lnSpc>
                <a:spcBef>
                  <a:spcPct val="0"/>
                </a:spcBef>
                <a:buSzPct val="80000"/>
                <a:buFont typeface="Wingdings" panose="05000000000000000000" pitchFamily="2" charset="2"/>
                <a:buChar char="p"/>
              </a:pPr>
              <a:r>
                <a:rPr lang="zh-CN" altLang="en-US" sz="2400" dirty="0">
                  <a:solidFill>
                    <a:srgbClr val="000000"/>
                  </a:solidFill>
                  <a:highlight>
                    <a:srgbClr val="FFFF00"/>
                  </a:highlight>
                  <a:latin typeface="微软雅黑" panose="020B0503020204020204" pitchFamily="34" charset="-122"/>
                  <a:ea typeface="微软雅黑" panose="020B0503020204020204" pitchFamily="34" charset="-122"/>
                </a:rPr>
                <a:t>折合到电机轴上的</a:t>
              </a:r>
              <a:r>
                <a:rPr lang="zh-CN" altLang="en-US" sz="2400" dirty="0">
                  <a:solidFill>
                    <a:srgbClr val="FF0000"/>
                  </a:solidFill>
                  <a:highlight>
                    <a:srgbClr val="FFFF00"/>
                  </a:highlight>
                  <a:latin typeface="微软雅黑" panose="020B0503020204020204" pitchFamily="34" charset="-122"/>
                  <a:ea typeface="微软雅黑" panose="020B0503020204020204" pitchFamily="34" charset="-122"/>
                </a:rPr>
                <a:t>总的等效惯性矩</a:t>
              </a:r>
              <a:r>
                <a:rPr lang="zh-CN" altLang="en-US" sz="2400" dirty="0">
                  <a:solidFill>
                    <a:srgbClr val="0070C0"/>
                  </a:solidFill>
                  <a:highlight>
                    <a:srgbClr val="FFFF00"/>
                  </a:highlight>
                  <a:latin typeface="微软雅黑" panose="020B0503020204020204" pitchFamily="34" charset="-122"/>
                  <a:ea typeface="微软雅黑" panose="020B0503020204020204" pitchFamily="34" charset="-122"/>
                </a:rPr>
                <a:t>     </a:t>
              </a:r>
              <a:r>
                <a:rPr lang="zh-CN" altLang="en-US" sz="2400" dirty="0">
                  <a:solidFill>
                    <a:srgbClr val="000000"/>
                  </a:solidFill>
                  <a:highlight>
                    <a:srgbClr val="FFFF00"/>
                  </a:highlight>
                  <a:latin typeface="微软雅黑" panose="020B0503020204020204" pitchFamily="34" charset="-122"/>
                  <a:ea typeface="微软雅黑" panose="020B0503020204020204" pitchFamily="34" charset="-122"/>
                </a:rPr>
                <a:t>和</a:t>
              </a:r>
              <a:r>
                <a:rPr lang="zh-CN" altLang="en-US" sz="2400" dirty="0">
                  <a:solidFill>
                    <a:srgbClr val="FF0000"/>
                  </a:solidFill>
                  <a:highlight>
                    <a:srgbClr val="FFFF00"/>
                  </a:highlight>
                  <a:latin typeface="微软雅黑" panose="020B0503020204020204" pitchFamily="34" charset="-122"/>
                  <a:ea typeface="微软雅黑" panose="020B0503020204020204" pitchFamily="34" charset="-122"/>
                </a:rPr>
                <a:t>等效粘性摩擦系数</a:t>
              </a:r>
              <a:r>
                <a:rPr lang="zh-CN" altLang="en-US" sz="2400" dirty="0">
                  <a:solidFill>
                    <a:srgbClr val="000000"/>
                  </a:solidFill>
                  <a:highlight>
                    <a:srgbClr val="FFFF00"/>
                  </a:highlight>
                  <a:latin typeface="微软雅黑" panose="020B0503020204020204" pitchFamily="34" charset="-122"/>
                  <a:ea typeface="微软雅黑" panose="020B0503020204020204" pitchFamily="34" charset="-122"/>
                </a:rPr>
                <a:t>     为：</a:t>
              </a:r>
              <a:endParaRPr lang="zh-CN" altLang="en-US" sz="2400" dirty="0">
                <a:solidFill>
                  <a:srgbClr val="000000"/>
                </a:solidFill>
                <a:highlight>
                  <a:srgbClr val="FFFF00"/>
                </a:highlight>
                <a:latin typeface="微软雅黑" panose="020B0503020204020204" pitchFamily="34" charset="-122"/>
                <a:ea typeface="微软雅黑" panose="020B0503020204020204" pitchFamily="34" charset="-122"/>
              </a:endParaRPr>
            </a:p>
          </p:txBody>
        </p:sp>
        <p:graphicFrame>
          <p:nvGraphicFramePr>
            <p:cNvPr id="57374" name="对象 19"/>
            <p:cNvGraphicFramePr>
              <a:graphicFrameLocks noChangeAspect="1"/>
            </p:cNvGraphicFramePr>
            <p:nvPr/>
          </p:nvGraphicFramePr>
          <p:xfrm>
            <a:off x="9230" y="7800"/>
            <a:ext cx="680" cy="680"/>
          </p:xfrm>
          <a:graphic>
            <a:graphicData uri="http://schemas.openxmlformats.org/presentationml/2006/ole">
              <mc:AlternateContent xmlns:mc="http://schemas.openxmlformats.org/markup-compatibility/2006">
                <mc:Choice xmlns:v="urn:schemas-microsoft-com:vml" Requires="v">
                  <p:oleObj spid="_x0000_s36931" name="" r:id="rId5" imgW="241300" imgH="241300" progId="Equation.DSMT4">
                    <p:embed/>
                  </p:oleObj>
                </mc:Choice>
                <mc:Fallback>
                  <p:oleObj name="" r:id="rId5" imgW="241300" imgH="241300" progId="Equation.DSMT4">
                    <p:embed/>
                    <p:pic>
                      <p:nvPicPr>
                        <p:cNvPr id="0" name="对象 1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230" y="7800"/>
                          <a:ext cx="680" cy="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57375" name="对象 99"/>
            <p:cNvGraphicFramePr>
              <a:graphicFrameLocks noChangeAspect="1"/>
            </p:cNvGraphicFramePr>
            <p:nvPr/>
          </p:nvGraphicFramePr>
          <p:xfrm>
            <a:off x="3073" y="8525"/>
            <a:ext cx="680" cy="680"/>
          </p:xfrm>
          <a:graphic>
            <a:graphicData uri="http://schemas.openxmlformats.org/presentationml/2006/ole">
              <mc:AlternateContent xmlns:mc="http://schemas.openxmlformats.org/markup-compatibility/2006">
                <mc:Choice xmlns:v="urn:schemas-microsoft-com:vml" Requires="v">
                  <p:oleObj spid="_x0000_s36932" name="" r:id="rId7" imgW="241300" imgH="241300" progId="Equation.DSMT4">
                    <p:embed/>
                  </p:oleObj>
                </mc:Choice>
                <mc:Fallback>
                  <p:oleObj name="" r:id="rId7" imgW="241300" imgH="241300" progId="Equation.DSMT4">
                    <p:embed/>
                    <p:pic>
                      <p:nvPicPr>
                        <p:cNvPr id="0" name="对象 9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73" y="8525"/>
                          <a:ext cx="680" cy="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57376" name="对象 107"/>
            <p:cNvGraphicFramePr>
              <a:graphicFrameLocks noChangeAspect="1"/>
            </p:cNvGraphicFramePr>
            <p:nvPr/>
          </p:nvGraphicFramePr>
          <p:xfrm>
            <a:off x="4653" y="8480"/>
            <a:ext cx="6628" cy="794"/>
          </p:xfrm>
          <a:graphic>
            <a:graphicData uri="http://schemas.openxmlformats.org/presentationml/2006/ole">
              <mc:AlternateContent xmlns:mc="http://schemas.openxmlformats.org/markup-compatibility/2006">
                <mc:Choice xmlns:v="urn:schemas-microsoft-com:vml" Requires="v">
                  <p:oleObj spid="_x0000_s36933" name="" r:id="rId9" imgW="2118995" imgH="254000" progId="Equation.DSMT4">
                    <p:embed/>
                  </p:oleObj>
                </mc:Choice>
                <mc:Fallback>
                  <p:oleObj name="" r:id="rId9" imgW="2118995" imgH="254000" progId="Equation.DSMT4">
                    <p:embed/>
                    <p:pic>
                      <p:nvPicPr>
                        <p:cNvPr id="0" name="对象 10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653" y="8480"/>
                          <a:ext cx="6628" cy="7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pSp>
      <p:grpSp>
        <p:nvGrpSpPr>
          <p:cNvPr id="57350" name="组合 31"/>
          <p:cNvGrpSpPr/>
          <p:nvPr/>
        </p:nvGrpSpPr>
        <p:grpSpPr bwMode="auto">
          <a:xfrm>
            <a:off x="6423017" y="1685881"/>
            <a:ext cx="2471264" cy="1639672"/>
            <a:chOff x="7423" y="2335"/>
            <a:chExt cx="3891" cy="2583"/>
          </a:xfrm>
        </p:grpSpPr>
        <p:sp>
          <p:nvSpPr>
            <p:cNvPr id="104" name="矩形 103"/>
            <p:cNvSpPr/>
            <p:nvPr/>
          </p:nvSpPr>
          <p:spPr>
            <a:xfrm>
              <a:off x="8265" y="4433"/>
              <a:ext cx="3049" cy="485"/>
            </a:xfrm>
            <a:prstGeom prst="rect">
              <a:avLst/>
            </a:prstGeom>
          </p:spPr>
          <p:txBody>
            <a:bodyPr wrap="square">
              <a:spAutoFit/>
            </a:bodyPr>
            <a:lstStyle/>
            <a:p>
              <a:pPr eaLnBrk="1" hangingPunct="1">
                <a:defRPr/>
              </a:pPr>
              <a:r>
                <a:rPr lang="zh-CN" altLang="zh-CN" sz="1400" b="1" kern="1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负载轴的负载惯性矩</a:t>
              </a:r>
              <a:r>
                <a:rPr lang="zh-CN" altLang="zh-CN" sz="1400" b="1"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 </a:t>
              </a:r>
              <a:endParaRPr lang="zh-CN" altLang="zh-CN" sz="1400" b="1"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endParaRPr>
            </a:p>
          </p:txBody>
        </p:sp>
        <p:cxnSp>
          <p:nvCxnSpPr>
            <p:cNvPr id="13" name="直接连接符 12"/>
            <p:cNvCxnSpPr/>
            <p:nvPr/>
          </p:nvCxnSpPr>
          <p:spPr>
            <a:xfrm flipH="1" flipV="1">
              <a:off x="7423" y="2335"/>
              <a:ext cx="826" cy="1891"/>
            </a:xfrm>
            <a:prstGeom prst="line">
              <a:avLst/>
            </a:prstGeom>
            <a:ln>
              <a:solidFill>
                <a:srgbClr val="0563C1">
                  <a:alpha val="50000"/>
                </a:srgbClr>
              </a:solidFill>
            </a:ln>
          </p:spPr>
          <p:style>
            <a:lnRef idx="1">
              <a:schemeClr val="accent1"/>
            </a:lnRef>
            <a:fillRef idx="0">
              <a:schemeClr val="accent1"/>
            </a:fillRef>
            <a:effectRef idx="0">
              <a:schemeClr val="accent1"/>
            </a:effectRef>
            <a:fontRef idx="minor">
              <a:schemeClr val="tx1"/>
            </a:fontRef>
          </p:style>
        </p:cxnSp>
      </p:grpSp>
      <p:grpSp>
        <p:nvGrpSpPr>
          <p:cNvPr id="57351" name="组合 29"/>
          <p:cNvGrpSpPr/>
          <p:nvPr/>
        </p:nvGrpSpPr>
        <p:grpSpPr bwMode="auto">
          <a:xfrm>
            <a:off x="2240296" y="2433060"/>
            <a:ext cx="1873250" cy="834007"/>
            <a:chOff x="1530" y="3586"/>
            <a:chExt cx="3856" cy="1620"/>
          </a:xfrm>
        </p:grpSpPr>
        <p:sp>
          <p:nvSpPr>
            <p:cNvPr id="103" name="矩形 102"/>
            <p:cNvSpPr/>
            <p:nvPr/>
          </p:nvSpPr>
          <p:spPr>
            <a:xfrm>
              <a:off x="1530" y="4721"/>
              <a:ext cx="2354" cy="485"/>
            </a:xfrm>
            <a:prstGeom prst="rect">
              <a:avLst/>
            </a:prstGeom>
          </p:spPr>
          <p:txBody>
            <a:bodyPr wrap="none">
              <a:spAutoFit/>
            </a:bodyPr>
            <a:lstStyle/>
            <a:p>
              <a:pPr eaLnBrk="1" hangingPunct="1">
                <a:defRPr/>
              </a:pPr>
              <a:r>
                <a:rPr lang="zh-CN" altLang="zh-CN" sz="1400" b="1" kern="10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rPr>
                <a:t>电</a:t>
              </a:r>
              <a:r>
                <a:rPr lang="zh-CN" altLang="en-US" sz="1400" b="1" kern="10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rPr>
                <a:t>机</a:t>
              </a:r>
              <a:r>
                <a:rPr lang="zh-CN" altLang="zh-CN" sz="1400" b="1" kern="10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rPr>
                <a:t>轴的惯性矩</a:t>
              </a:r>
              <a:r>
                <a:rPr lang="zh-CN" altLang="zh-CN" sz="14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rPr>
                <a:t> </a:t>
              </a:r>
              <a:endParaRPr lang="zh-CN" altLang="zh-CN" sz="14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endParaRPr>
            </a:p>
          </p:txBody>
        </p:sp>
        <p:cxnSp>
          <p:nvCxnSpPr>
            <p:cNvPr id="15" name="直接连接符 14"/>
            <p:cNvCxnSpPr/>
            <p:nvPr/>
          </p:nvCxnSpPr>
          <p:spPr>
            <a:xfrm flipV="1">
              <a:off x="3573" y="3586"/>
              <a:ext cx="1813" cy="1135"/>
            </a:xfrm>
            <a:prstGeom prst="line">
              <a:avLst/>
            </a:prstGeom>
            <a:ln>
              <a:solidFill>
                <a:srgbClr val="0563C1">
                  <a:alpha val="50000"/>
                </a:srgbClr>
              </a:solidFill>
            </a:ln>
          </p:spPr>
          <p:style>
            <a:lnRef idx="1">
              <a:schemeClr val="accent1"/>
            </a:lnRef>
            <a:fillRef idx="0">
              <a:schemeClr val="accent1"/>
            </a:fillRef>
            <a:effectRef idx="0">
              <a:schemeClr val="accent1"/>
            </a:effectRef>
            <a:fontRef idx="minor">
              <a:schemeClr val="tx1"/>
            </a:fontRef>
          </p:style>
        </p:cxnSp>
      </p:grpSp>
      <p:grpSp>
        <p:nvGrpSpPr>
          <p:cNvPr id="57352" name="组合 30"/>
          <p:cNvGrpSpPr/>
          <p:nvPr/>
        </p:nvGrpSpPr>
        <p:grpSpPr bwMode="auto">
          <a:xfrm>
            <a:off x="4057382" y="2814917"/>
            <a:ext cx="2336744" cy="513715"/>
            <a:chOff x="4680" y="4597"/>
            <a:chExt cx="3679" cy="809"/>
          </a:xfrm>
        </p:grpSpPr>
        <p:sp>
          <p:nvSpPr>
            <p:cNvPr id="105" name="矩形 104"/>
            <p:cNvSpPr/>
            <p:nvPr/>
          </p:nvSpPr>
          <p:spPr>
            <a:xfrm>
              <a:off x="5158" y="4921"/>
              <a:ext cx="3201" cy="485"/>
            </a:xfrm>
            <a:prstGeom prst="rect">
              <a:avLst/>
            </a:prstGeom>
          </p:spPr>
          <p:txBody>
            <a:bodyPr wrap="none">
              <a:spAutoFit/>
            </a:bodyPr>
            <a:lstStyle/>
            <a:p>
              <a:pPr eaLnBrk="1" hangingPunct="1">
                <a:defRPr/>
              </a:pPr>
              <a:r>
                <a:rPr lang="zh-CN" altLang="zh-CN" sz="1400" b="1" kern="10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rPr>
                <a:t>电机轴的粘性摩擦系数</a:t>
              </a:r>
              <a:r>
                <a:rPr lang="zh-CN" altLang="zh-CN" sz="14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rPr>
                <a:t> </a:t>
              </a:r>
              <a:endParaRPr lang="zh-CN" altLang="zh-CN" sz="14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endParaRPr>
            </a:p>
          </p:txBody>
        </p:sp>
        <p:cxnSp>
          <p:nvCxnSpPr>
            <p:cNvPr id="16" name="直接连接符 15"/>
            <p:cNvCxnSpPr/>
            <p:nvPr/>
          </p:nvCxnSpPr>
          <p:spPr>
            <a:xfrm>
              <a:off x="4680" y="4597"/>
              <a:ext cx="737" cy="188"/>
            </a:xfrm>
            <a:prstGeom prst="line">
              <a:avLst/>
            </a:prstGeom>
            <a:ln>
              <a:solidFill>
                <a:srgbClr val="0563C1">
                  <a:alpha val="50000"/>
                </a:srgbClr>
              </a:solidFill>
            </a:ln>
          </p:spPr>
          <p:style>
            <a:lnRef idx="1">
              <a:schemeClr val="accent1"/>
            </a:lnRef>
            <a:fillRef idx="0">
              <a:schemeClr val="accent1"/>
            </a:fillRef>
            <a:effectRef idx="0">
              <a:schemeClr val="accent1"/>
            </a:effectRef>
            <a:fontRef idx="minor">
              <a:schemeClr val="tx1"/>
            </a:fontRef>
          </p:style>
        </p:cxnSp>
      </p:grpSp>
      <p:grpSp>
        <p:nvGrpSpPr>
          <p:cNvPr id="57353" name="组合 32"/>
          <p:cNvGrpSpPr/>
          <p:nvPr/>
        </p:nvGrpSpPr>
        <p:grpSpPr bwMode="auto">
          <a:xfrm>
            <a:off x="5872610" y="760384"/>
            <a:ext cx="2604118" cy="1000974"/>
            <a:chOff x="6847" y="1198"/>
            <a:chExt cx="4102" cy="1575"/>
          </a:xfrm>
        </p:grpSpPr>
        <p:sp>
          <p:nvSpPr>
            <p:cNvPr id="106" name="矩形 105"/>
            <p:cNvSpPr/>
            <p:nvPr/>
          </p:nvSpPr>
          <p:spPr>
            <a:xfrm>
              <a:off x="7747" y="1198"/>
              <a:ext cx="3202" cy="484"/>
            </a:xfrm>
            <a:prstGeom prst="rect">
              <a:avLst/>
            </a:prstGeom>
          </p:spPr>
          <p:txBody>
            <a:bodyPr wrap="none">
              <a:spAutoFit/>
            </a:bodyPr>
            <a:lstStyle/>
            <a:p>
              <a:pPr eaLnBrk="1" hangingPunct="1">
                <a:defRPr/>
              </a:pPr>
              <a:r>
                <a:rPr lang="zh-CN" altLang="zh-CN" sz="1400" b="1" kern="1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负载轴的粘性摩擦系数</a:t>
              </a:r>
              <a:r>
                <a:rPr lang="zh-CN" altLang="zh-CN" sz="1400" b="1"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 </a:t>
              </a:r>
              <a:endParaRPr lang="zh-CN" altLang="zh-CN" sz="1400" b="1"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endParaRPr>
            </a:p>
          </p:txBody>
        </p:sp>
        <p:cxnSp>
          <p:nvCxnSpPr>
            <p:cNvPr id="23" name="直接连接符 22"/>
            <p:cNvCxnSpPr/>
            <p:nvPr/>
          </p:nvCxnSpPr>
          <p:spPr>
            <a:xfrm flipH="1">
              <a:off x="6847" y="1472"/>
              <a:ext cx="1028" cy="1301"/>
            </a:xfrm>
            <a:prstGeom prst="line">
              <a:avLst/>
            </a:prstGeom>
            <a:ln>
              <a:solidFill>
                <a:srgbClr val="0563C1">
                  <a:alpha val="50000"/>
                </a:srgbClr>
              </a:solidFill>
            </a:ln>
          </p:spPr>
          <p:style>
            <a:lnRef idx="1">
              <a:schemeClr val="accent1"/>
            </a:lnRef>
            <a:fillRef idx="0">
              <a:schemeClr val="accent1"/>
            </a:fillRef>
            <a:effectRef idx="0">
              <a:schemeClr val="accent1"/>
            </a:effectRef>
            <a:fontRef idx="minor">
              <a:schemeClr val="tx1"/>
            </a:fontRef>
          </p:style>
        </p:cxnSp>
      </p:grpSp>
      <p:grpSp>
        <p:nvGrpSpPr>
          <p:cNvPr id="57354" name="组合 23"/>
          <p:cNvGrpSpPr/>
          <p:nvPr/>
        </p:nvGrpSpPr>
        <p:grpSpPr bwMode="auto">
          <a:xfrm>
            <a:off x="1436516" y="921944"/>
            <a:ext cx="1384408" cy="1023917"/>
            <a:chOff x="11093" y="3998"/>
            <a:chExt cx="2178" cy="1609"/>
          </a:xfrm>
        </p:grpSpPr>
        <p:sp>
          <p:nvSpPr>
            <p:cNvPr id="57362" name="矩形 24"/>
            <p:cNvSpPr>
              <a:spLocks noChangeArrowheads="1"/>
            </p:cNvSpPr>
            <p:nvPr/>
          </p:nvSpPr>
          <p:spPr bwMode="auto">
            <a:xfrm>
              <a:off x="11404" y="3998"/>
              <a:ext cx="1867" cy="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ct val="0"/>
                </a:spcBef>
                <a:buFontTx/>
                <a:buNone/>
              </a:pPr>
              <a:r>
                <a:rPr lang="zh-CN" altLang="zh-CN" sz="1400" b="1" dirty="0">
                  <a:solidFill>
                    <a:srgbClr val="0070C0"/>
                  </a:solidFill>
                  <a:highlight>
                    <a:srgbClr val="FFFF00"/>
                  </a:highlight>
                  <a:latin typeface="微软雅黑" panose="020B0503020204020204" pitchFamily="34" charset="-122"/>
                  <a:ea typeface="黑体" panose="02010609060101010101" pitchFamily="2" charset="-122"/>
                </a:rPr>
                <a:t>电机齿轮数</a:t>
              </a:r>
              <a:r>
                <a:rPr lang="en-US" altLang="zh-CN" sz="1400" b="1" dirty="0">
                  <a:solidFill>
                    <a:srgbClr val="0070C0"/>
                  </a:solidFill>
                  <a:highlight>
                    <a:srgbClr val="FFFF00"/>
                  </a:highlight>
                  <a:latin typeface="微软雅黑" panose="020B0503020204020204" pitchFamily="34" charset="-122"/>
                  <a:ea typeface="黑体" panose="02010609060101010101" pitchFamily="2" charset="-122"/>
                </a:rPr>
                <a:t>,</a:t>
              </a:r>
              <a:r>
                <a:rPr lang="zh-CN" altLang="en-US" sz="1400" b="1" dirty="0">
                  <a:solidFill>
                    <a:srgbClr val="0070C0"/>
                  </a:solidFill>
                  <a:highlight>
                    <a:srgbClr val="FFFF00"/>
                  </a:highlight>
                  <a:latin typeface="微软雅黑" panose="020B0503020204020204" pitchFamily="34" charset="-122"/>
                  <a:ea typeface="黑体" panose="02010609060101010101" pitchFamily="2" charset="-122"/>
                </a:rPr>
                <a:t> </a:t>
              </a:r>
              <a:endParaRPr lang="en-US" altLang="zh-CN" sz="1400" b="1" dirty="0">
                <a:solidFill>
                  <a:srgbClr val="0070C0"/>
                </a:solidFill>
                <a:highlight>
                  <a:srgbClr val="FFFF00"/>
                </a:highlight>
                <a:latin typeface="微软雅黑" panose="020B0503020204020204" pitchFamily="34" charset="-122"/>
                <a:ea typeface="黑体" panose="02010609060101010101" pitchFamily="2" charset="-122"/>
              </a:endParaRPr>
            </a:p>
            <a:p>
              <a:pPr eaLnBrk="1" hangingPunct="1">
                <a:lnSpc>
                  <a:spcPct val="150000"/>
                </a:lnSpc>
                <a:spcBef>
                  <a:spcPct val="0"/>
                </a:spcBef>
                <a:buFontTx/>
                <a:buNone/>
              </a:pPr>
              <a:r>
                <a:rPr lang="zh-CN" altLang="en-US" sz="1400" b="1" dirty="0">
                  <a:solidFill>
                    <a:srgbClr val="0070C0"/>
                  </a:solidFill>
                  <a:highlight>
                    <a:srgbClr val="FFFF00"/>
                  </a:highlight>
                  <a:latin typeface="微软雅黑" panose="020B0503020204020204" pitchFamily="34" charset="-122"/>
                  <a:ea typeface="黑体" panose="02010609060101010101" pitchFamily="2" charset="-122"/>
                </a:rPr>
                <a:t>负载齿轮数</a:t>
              </a:r>
              <a:r>
                <a:rPr lang="en-US" altLang="zh-CN" sz="1400" b="1" dirty="0">
                  <a:solidFill>
                    <a:srgbClr val="0070C0"/>
                  </a:solidFill>
                  <a:highlight>
                    <a:srgbClr val="FFFF00"/>
                  </a:highlight>
                  <a:latin typeface="微软雅黑" panose="020B0503020204020204" pitchFamily="34" charset="-122"/>
                  <a:ea typeface="黑体" panose="02010609060101010101" pitchFamily="2" charset="-122"/>
                </a:rPr>
                <a:t>,</a:t>
              </a:r>
              <a:endParaRPr lang="en-US" altLang="zh-CN" sz="1400" b="1" dirty="0">
                <a:solidFill>
                  <a:srgbClr val="0070C0"/>
                </a:solidFill>
                <a:highlight>
                  <a:srgbClr val="FFFF00"/>
                </a:highlight>
                <a:latin typeface="微软雅黑" panose="020B0503020204020204" pitchFamily="34" charset="-122"/>
                <a:ea typeface="黑体" panose="02010609060101010101" pitchFamily="2" charset="-122"/>
              </a:endParaRPr>
            </a:p>
            <a:p>
              <a:pPr eaLnBrk="1" hangingPunct="1">
                <a:lnSpc>
                  <a:spcPct val="150000"/>
                </a:lnSpc>
                <a:spcBef>
                  <a:spcPct val="0"/>
                </a:spcBef>
                <a:buFontTx/>
                <a:buNone/>
              </a:pPr>
              <a:endParaRPr lang="en-US" altLang="zh-CN" sz="1400" b="1" dirty="0">
                <a:solidFill>
                  <a:srgbClr val="0070C0"/>
                </a:solidFill>
                <a:highlight>
                  <a:srgbClr val="FFFF00"/>
                </a:highlight>
                <a:latin typeface="微软雅黑" panose="020B0503020204020204" pitchFamily="34" charset="-122"/>
                <a:ea typeface="黑体" panose="02010609060101010101" pitchFamily="2" charset="-122"/>
              </a:endParaRPr>
            </a:p>
          </p:txBody>
        </p:sp>
        <p:graphicFrame>
          <p:nvGraphicFramePr>
            <p:cNvPr id="57363" name="对象 165"/>
            <p:cNvGraphicFramePr>
              <a:graphicFrameLocks noChangeAspect="1"/>
            </p:cNvGraphicFramePr>
            <p:nvPr/>
          </p:nvGraphicFramePr>
          <p:xfrm>
            <a:off x="11093" y="4114"/>
            <a:ext cx="404" cy="510"/>
          </p:xfrm>
          <a:graphic>
            <a:graphicData uri="http://schemas.openxmlformats.org/presentationml/2006/ole">
              <mc:AlternateContent xmlns:mc="http://schemas.openxmlformats.org/markup-compatibility/2006">
                <mc:Choice xmlns:v="urn:schemas-microsoft-com:vml" Requires="v">
                  <p:oleObj spid="_x0000_s36934" name="" r:id="rId11" imgW="177165" imgH="227965" progId="Equation.DSMT4">
                    <p:embed/>
                  </p:oleObj>
                </mc:Choice>
                <mc:Fallback>
                  <p:oleObj name="" r:id="rId11" imgW="177165" imgH="227965" progId="Equation.DSMT4">
                    <p:embed/>
                    <p:pic>
                      <p:nvPicPr>
                        <p:cNvPr id="0" name="对象 165"/>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1093" y="4114"/>
                          <a:ext cx="404" cy="5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57364" name="对象 166"/>
            <p:cNvGraphicFramePr>
              <a:graphicFrameLocks noChangeAspect="1"/>
            </p:cNvGraphicFramePr>
            <p:nvPr/>
          </p:nvGraphicFramePr>
          <p:xfrm>
            <a:off x="11093" y="4583"/>
            <a:ext cx="404" cy="510"/>
          </p:xfrm>
          <a:graphic>
            <a:graphicData uri="http://schemas.openxmlformats.org/presentationml/2006/ole">
              <mc:AlternateContent xmlns:mc="http://schemas.openxmlformats.org/markup-compatibility/2006">
                <mc:Choice xmlns:v="urn:schemas-microsoft-com:vml" Requires="v">
                  <p:oleObj spid="_x0000_s36935" name="" r:id="rId13" imgW="177165" imgH="227965" progId="Equation.DSMT4">
                    <p:embed/>
                  </p:oleObj>
                </mc:Choice>
                <mc:Fallback>
                  <p:oleObj name="" r:id="rId13" imgW="177165" imgH="227965" progId="Equation.DSMT4">
                    <p:embed/>
                    <p:pic>
                      <p:nvPicPr>
                        <p:cNvPr id="0" name="对象 166"/>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1093" y="4583"/>
                          <a:ext cx="404" cy="5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pSp>
      <p:grpSp>
        <p:nvGrpSpPr>
          <p:cNvPr id="57355" name="组合 38"/>
          <p:cNvGrpSpPr/>
          <p:nvPr/>
        </p:nvGrpSpPr>
        <p:grpSpPr bwMode="auto">
          <a:xfrm>
            <a:off x="4666993" y="2718187"/>
            <a:ext cx="1664424" cy="321039"/>
            <a:chOff x="12172" y="2783"/>
            <a:chExt cx="2622" cy="504"/>
          </a:xfrm>
        </p:grpSpPr>
        <p:sp>
          <p:nvSpPr>
            <p:cNvPr id="57360" name="文本框 34"/>
            <p:cNvSpPr txBox="1">
              <a:spLocks noChangeArrowheads="1"/>
            </p:cNvSpPr>
            <p:nvPr/>
          </p:nvSpPr>
          <p:spPr bwMode="auto">
            <a:xfrm>
              <a:off x="12700" y="2806"/>
              <a:ext cx="2094" cy="4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1400" b="1" dirty="0">
                  <a:solidFill>
                    <a:srgbClr val="000000"/>
                  </a:solidFill>
                  <a:latin typeface="微软雅黑" panose="020B0503020204020204" pitchFamily="34" charset="-122"/>
                </a:rPr>
                <a:t>电机轴角位移</a:t>
              </a:r>
              <a:endParaRPr lang="zh-CN" altLang="en-US" sz="1400" b="1" dirty="0">
                <a:solidFill>
                  <a:srgbClr val="000000"/>
                </a:solidFill>
                <a:latin typeface="微软雅黑" panose="020B0503020204020204" pitchFamily="34" charset="-122"/>
              </a:endParaRPr>
            </a:p>
          </p:txBody>
        </p:sp>
        <p:cxnSp>
          <p:nvCxnSpPr>
            <p:cNvPr id="36" name="直接连接符 35"/>
            <p:cNvCxnSpPr>
              <a:endCxn id="57360" idx="1"/>
            </p:cNvCxnSpPr>
            <p:nvPr/>
          </p:nvCxnSpPr>
          <p:spPr>
            <a:xfrm>
              <a:off x="12172" y="2783"/>
              <a:ext cx="528" cy="264"/>
            </a:xfrm>
            <a:prstGeom prst="line">
              <a:avLst/>
            </a:prstGeom>
            <a:ln>
              <a:solidFill>
                <a:srgbClr val="0563C1">
                  <a:alpha val="50000"/>
                </a:srgbClr>
              </a:solidFill>
            </a:ln>
          </p:spPr>
          <p:style>
            <a:lnRef idx="1">
              <a:schemeClr val="accent1"/>
            </a:lnRef>
            <a:fillRef idx="0">
              <a:schemeClr val="accent1"/>
            </a:fillRef>
            <a:effectRef idx="0">
              <a:schemeClr val="accent1"/>
            </a:effectRef>
            <a:fontRef idx="minor">
              <a:schemeClr val="tx1"/>
            </a:fontRef>
          </p:style>
        </p:cxnSp>
      </p:grpSp>
      <p:grpSp>
        <p:nvGrpSpPr>
          <p:cNvPr id="57356" name="组合 37"/>
          <p:cNvGrpSpPr/>
          <p:nvPr/>
        </p:nvGrpSpPr>
        <p:grpSpPr bwMode="auto">
          <a:xfrm>
            <a:off x="4146260" y="704518"/>
            <a:ext cx="934628" cy="479425"/>
            <a:chOff x="4480" y="1235"/>
            <a:chExt cx="2108" cy="642"/>
          </a:xfrm>
        </p:grpSpPr>
        <p:sp>
          <p:nvSpPr>
            <p:cNvPr id="102" name="矩形 101"/>
            <p:cNvSpPr/>
            <p:nvPr/>
          </p:nvSpPr>
          <p:spPr>
            <a:xfrm>
              <a:off x="4480" y="1235"/>
              <a:ext cx="1968" cy="482"/>
            </a:xfrm>
            <a:prstGeom prst="rect">
              <a:avLst/>
            </a:prstGeom>
          </p:spPr>
          <p:txBody>
            <a:bodyPr wrap="none">
              <a:spAutoFit/>
            </a:bodyPr>
            <a:lstStyle/>
            <a:p>
              <a:pPr eaLnBrk="1" hangingPunct="1">
                <a:defRPr/>
              </a:pPr>
              <a:r>
                <a:rPr lang="zh-CN" altLang="zh-CN" sz="1400" b="1" kern="10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负载轴角位移</a:t>
              </a:r>
              <a:r>
                <a:rPr lang="zh-CN" altLang="zh-CN" sz="1400" b="1">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 </a:t>
              </a:r>
              <a:endParaRPr lang="zh-CN" altLang="zh-CN" sz="1400" b="1">
                <a:solidFill>
                  <a:prstClr val="black"/>
                </a:solidFill>
                <a:latin typeface="微软雅黑" panose="020B0503020204020204" pitchFamily="34" charset="-122"/>
                <a:ea typeface="微软雅黑" panose="020B0503020204020204" pitchFamily="34" charset="-122"/>
                <a:cs typeface="微软雅黑" panose="020B0503020204020204" pitchFamily="34" charset="-122"/>
              </a:endParaRPr>
            </a:p>
          </p:txBody>
        </p:sp>
        <p:cxnSp>
          <p:nvCxnSpPr>
            <p:cNvPr id="37" name="直接连接符 36"/>
            <p:cNvCxnSpPr/>
            <p:nvPr/>
          </p:nvCxnSpPr>
          <p:spPr>
            <a:xfrm flipH="1" flipV="1">
              <a:off x="5613" y="1545"/>
              <a:ext cx="975" cy="332"/>
            </a:xfrm>
            <a:prstGeom prst="line">
              <a:avLst/>
            </a:prstGeom>
            <a:ln>
              <a:solidFill>
                <a:srgbClr val="0563C1">
                  <a:alpha val="50000"/>
                </a:srgbClr>
              </a:solidFill>
            </a:ln>
          </p:spPr>
          <p:style>
            <a:lnRef idx="1">
              <a:schemeClr val="accent1"/>
            </a:lnRef>
            <a:fillRef idx="0">
              <a:schemeClr val="accent1"/>
            </a:fillRef>
            <a:effectRef idx="0">
              <a:schemeClr val="accent1"/>
            </a:effectRef>
            <a:fontRef idx="minor">
              <a:schemeClr val="tx1"/>
            </a:fontRef>
          </p:style>
        </p:cxnSp>
      </p:grpSp>
      <p:sp>
        <p:nvSpPr>
          <p:cNvPr id="39" name="Rectangle 2"/>
          <p:cNvSpPr>
            <a:spLocks noChangeArrowheads="1"/>
          </p:cNvSpPr>
          <p:nvPr/>
        </p:nvSpPr>
        <p:spPr bwMode="auto">
          <a:xfrm>
            <a:off x="1550988" y="69850"/>
            <a:ext cx="9072562"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800" b="1" dirty="0">
                <a:solidFill>
                  <a:srgbClr val="000000"/>
                </a:solidFill>
                <a:latin typeface="Times New Roman" panose="02020603050405020304" pitchFamily="18" charset="0"/>
                <a:ea typeface="华文中宋" panose="02010600040101010101" pitchFamily="2" charset="-122"/>
              </a:rPr>
              <a:t>6.2.1  </a:t>
            </a:r>
            <a:r>
              <a:rPr lang="zh-CN" altLang="en-US" sz="2800" b="1" dirty="0">
                <a:solidFill>
                  <a:srgbClr val="000000"/>
                </a:solidFill>
                <a:latin typeface="Times New Roman" panose="02020603050405020304" pitchFamily="18" charset="0"/>
                <a:ea typeface="华文中宋" panose="02010600040101010101" pitchFamily="2" charset="-122"/>
              </a:rPr>
              <a:t>机器人单关节的建模 </a:t>
            </a:r>
            <a:endParaRPr lang="en-US" altLang="zh-CN" sz="2800" b="1" dirty="0">
              <a:solidFill>
                <a:srgbClr val="000000"/>
              </a:solidFill>
              <a:latin typeface="Times New Roman" panose="02020603050405020304" pitchFamily="18" charset="0"/>
              <a:ea typeface="华文中宋" panose="02010600040101010101" pitchFamily="2" charset="-122"/>
            </a:endParaRPr>
          </a:p>
        </p:txBody>
      </p:sp>
      <p:graphicFrame>
        <p:nvGraphicFramePr>
          <p:cNvPr id="2" name="对象 1"/>
          <p:cNvGraphicFramePr>
            <a:graphicFrameLocks noChangeAspect="1"/>
          </p:cNvGraphicFramePr>
          <p:nvPr/>
        </p:nvGraphicFramePr>
        <p:xfrm>
          <a:off x="5080887" y="6139719"/>
          <a:ext cx="2412748" cy="492927"/>
        </p:xfrm>
        <a:graphic>
          <a:graphicData uri="http://schemas.openxmlformats.org/presentationml/2006/ole">
            <mc:AlternateContent xmlns:mc="http://schemas.openxmlformats.org/markup-compatibility/2006">
              <mc:Choice xmlns:v="urn:schemas-microsoft-com:vml" Requires="v">
                <p:oleObj spid="_x0000_s36936" name="Equation" r:id="rId15" imgW="28346400" imgH="5791200" progId="Equation.DSMT4">
                  <p:embed/>
                </p:oleObj>
              </mc:Choice>
              <mc:Fallback>
                <p:oleObj name="Equation" r:id="rId15" imgW="28346400" imgH="5791200" progId="Equation.DSMT4">
                  <p:embed/>
                  <p:pic>
                    <p:nvPicPr>
                      <p:cNvPr id="0" name="对象 1"/>
                      <p:cNvPicPr/>
                      <p:nvPr/>
                    </p:nvPicPr>
                    <p:blipFill>
                      <a:blip r:embed="rId16"/>
                      <a:stretch>
                        <a:fillRect/>
                      </a:stretch>
                    </p:blipFill>
                    <p:spPr>
                      <a:xfrm>
                        <a:off x="5080887" y="6139719"/>
                        <a:ext cx="2412748" cy="492927"/>
                      </a:xfrm>
                      <a:prstGeom prst="rect">
                        <a:avLst/>
                      </a:prstGeom>
                    </p:spPr>
                  </p:pic>
                </p:oleObj>
              </mc:Fallback>
            </mc:AlternateContent>
          </a:graphicData>
        </a:graphic>
      </p:graphicFrame>
      <p:sp>
        <p:nvSpPr>
          <p:cNvPr id="3" name="文本框 2"/>
          <p:cNvSpPr txBox="1"/>
          <p:nvPr/>
        </p:nvSpPr>
        <p:spPr>
          <a:xfrm>
            <a:off x="86322" y="1917225"/>
            <a:ext cx="2955482" cy="646331"/>
          </a:xfrm>
          <a:prstGeom prst="rect">
            <a:avLst/>
          </a:prstGeom>
          <a:noFill/>
        </p:spPr>
        <p:txBody>
          <a:bodyPr wrap="square" rtlCol="0">
            <a:spAutoFit/>
          </a:bodyPr>
          <a:lstStyle/>
          <a:p>
            <a:r>
              <a:rPr lang="zh-CN" altLang="en-US" dirty="0">
                <a:highlight>
                  <a:srgbClr val="FFFF00"/>
                </a:highlight>
              </a:rPr>
              <a:t>电机转动快；</a:t>
            </a:r>
            <a:endParaRPr lang="en-US" altLang="zh-CN" dirty="0">
              <a:highlight>
                <a:srgbClr val="FFFF00"/>
              </a:highlight>
            </a:endParaRPr>
          </a:p>
          <a:p>
            <a:r>
              <a:rPr lang="zh-CN" altLang="en-US" dirty="0">
                <a:highlight>
                  <a:srgbClr val="FFFF00"/>
                </a:highlight>
              </a:rPr>
              <a:t>机械臂关节转动慢平稳。</a:t>
            </a:r>
            <a:endParaRPr lang="zh-CN" altLang="en-US" dirty="0">
              <a:highlight>
                <a:srgbClr val="FFFF00"/>
              </a:highlight>
            </a:endParaRPr>
          </a:p>
        </p:txBody>
      </p:sp>
      <p:graphicFrame>
        <p:nvGraphicFramePr>
          <p:cNvPr id="8" name="对象 7"/>
          <p:cNvGraphicFramePr>
            <a:graphicFrameLocks noChangeAspect="1"/>
          </p:cNvGraphicFramePr>
          <p:nvPr/>
        </p:nvGraphicFramePr>
        <p:xfrm>
          <a:off x="5707063" y="1789486"/>
          <a:ext cx="239536" cy="307975"/>
        </p:xfrm>
        <a:graphic>
          <a:graphicData uri="http://schemas.openxmlformats.org/presentationml/2006/ole">
            <mc:AlternateContent xmlns:mc="http://schemas.openxmlformats.org/markup-compatibility/2006">
              <mc:Choice xmlns:v="urn:schemas-microsoft-com:vml" Requires="v">
                <p:oleObj spid="_x0000_s36937" name="Equation" r:id="rId17" imgW="4267200" imgH="5486400" progId="Equation.DSMT4">
                  <p:embed/>
                </p:oleObj>
              </mc:Choice>
              <mc:Fallback>
                <p:oleObj name="Equation" r:id="rId17" imgW="4267200" imgH="5486400" progId="Equation.DSMT4">
                  <p:embed/>
                  <p:pic>
                    <p:nvPicPr>
                      <p:cNvPr id="0" name="对象 7"/>
                      <p:cNvPicPr/>
                      <p:nvPr/>
                    </p:nvPicPr>
                    <p:blipFill>
                      <a:blip r:embed="rId18"/>
                      <a:stretch>
                        <a:fillRect/>
                      </a:stretch>
                    </p:blipFill>
                    <p:spPr>
                      <a:xfrm>
                        <a:off x="5707063" y="1789486"/>
                        <a:ext cx="239536" cy="307975"/>
                      </a:xfrm>
                      <a:prstGeom prst="rect">
                        <a:avLst/>
                      </a:prstGeom>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18985" y="1497662"/>
            <a:ext cx="5710218" cy="461665"/>
          </a:xfrm>
          <a:prstGeom prst="rect">
            <a:avLst/>
          </a:prstGeom>
        </p:spPr>
        <p:txBody>
          <a:bodyPr wrap="none">
            <a:spAutoFit/>
          </a:bodyPr>
          <a:lstStyle/>
          <a:p>
            <a:pPr marL="342900" indent="-342900" eaLnBrk="1" hangingPunct="1">
              <a:buSzPct val="80000"/>
              <a:buFont typeface="Wingdings" panose="05000000000000000000" charset="0"/>
              <a:buChar char="p"/>
              <a:defRPr/>
            </a:pPr>
            <a:r>
              <a:rPr lang="zh-CN" altLang="en-US" sz="2400" b="1" kern="1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电压平衡方程</a:t>
            </a:r>
            <a:r>
              <a:rPr lang="en-US" altLang="zh-CN" sz="2400" b="1" kern="1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zh-CN" sz="2400" b="1" kern="1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拉</a:t>
            </a:r>
            <a:r>
              <a:rPr lang="zh-CN" altLang="en-US" sz="2400" b="1" kern="1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氏</a:t>
            </a:r>
            <a:r>
              <a:rPr lang="zh-CN" altLang="zh-CN" sz="2400" b="1" kern="1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变换</a:t>
            </a:r>
            <a:endParaRPr lang="zh-CN" altLang="zh-CN" sz="2400" b="1"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5" name="矩形 14"/>
          <p:cNvSpPr/>
          <p:nvPr/>
        </p:nvSpPr>
        <p:spPr>
          <a:xfrm>
            <a:off x="540449" y="4340774"/>
            <a:ext cx="4237335" cy="2446182"/>
          </a:xfrm>
          <a:prstGeom prst="rect">
            <a:avLst/>
          </a:prstGeom>
        </p:spPr>
        <p:txBody>
          <a:bodyPr wrap="square">
            <a:spAutoFit/>
          </a:bodyPr>
          <a:lstStyle/>
          <a:p>
            <a:pPr marL="342900" indent="-342900" eaLnBrk="1" hangingPunct="1">
              <a:lnSpc>
                <a:spcPct val="130000"/>
              </a:lnSpc>
              <a:spcBef>
                <a:spcPts val="0"/>
              </a:spcBef>
              <a:spcAft>
                <a:spcPts val="0"/>
              </a:spcAft>
              <a:buSzPct val="80000"/>
              <a:buFont typeface="Wingdings" panose="05000000000000000000" charset="0"/>
              <a:buChar char="p"/>
              <a:defRPr/>
            </a:pPr>
            <a:r>
              <a:rPr lang="zh-CN" altLang="en-US" sz="2400" b="1" kern="1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根据耦合关系                   ， 联立上式抵消       ，可得</a:t>
            </a:r>
            <a:endParaRPr lang="en-US" altLang="zh-CN" sz="2400" b="1" kern="1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p>
            <a:pPr eaLnBrk="1" hangingPunct="1">
              <a:lnSpc>
                <a:spcPct val="130000"/>
              </a:lnSpc>
              <a:spcBef>
                <a:spcPts val="0"/>
              </a:spcBef>
              <a:spcAft>
                <a:spcPts val="0"/>
              </a:spcAft>
              <a:buSzPct val="80000"/>
              <a:defRPr/>
            </a:pPr>
            <a:r>
              <a:rPr lang="en-US" altLang="zh-CN" sz="2400" b="1" kern="10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zh-CN" sz="2400" b="1" kern="100" dirty="0">
                <a:solidFill>
                  <a:srgbClr val="0070C0"/>
                </a:solidFill>
                <a:highlight>
                  <a:srgbClr val="FFFF00"/>
                </a:highlight>
                <a:latin typeface="微软雅黑" panose="020B0503020204020204" pitchFamily="34" charset="-122"/>
                <a:ea typeface="微软雅黑" panose="020B0503020204020204" pitchFamily="34" charset="-122"/>
                <a:cs typeface="微软雅黑" panose="020B0503020204020204" pitchFamily="34" charset="-122"/>
              </a:rPr>
              <a:t>电枢电压</a:t>
            </a:r>
            <a:r>
              <a:rPr lang="zh-CN" altLang="zh-CN" sz="2400" b="1" kern="1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到</a:t>
            </a:r>
            <a:r>
              <a:rPr lang="zh-CN" altLang="zh-CN" sz="2400" b="1" kern="100" dirty="0">
                <a:solidFill>
                  <a:srgbClr val="0070C0"/>
                </a:solidFill>
                <a:highlight>
                  <a:srgbClr val="FFFF00"/>
                </a:highlight>
                <a:latin typeface="微软雅黑" panose="020B0503020204020204" pitchFamily="34" charset="-122"/>
                <a:ea typeface="微软雅黑" panose="020B0503020204020204" pitchFamily="34" charset="-122"/>
                <a:cs typeface="微软雅黑" panose="020B0503020204020204" pitchFamily="34" charset="-122"/>
              </a:rPr>
              <a:t>电机辐角位移</a:t>
            </a:r>
            <a:r>
              <a:rPr lang="zh-CN" altLang="zh-CN" sz="2400" b="1" kern="1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的</a:t>
            </a:r>
            <a:r>
              <a:rPr lang="en-US" altLang="zh-CN" sz="2400" b="1" kern="1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zh-CN" sz="2400" b="1" kern="1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传递函数：</a:t>
            </a:r>
            <a:endParaRPr lang="en-US" altLang="zh-CN" sz="2400" b="1" kern="1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p>
            <a:pPr eaLnBrk="1" hangingPunct="1">
              <a:lnSpc>
                <a:spcPct val="130000"/>
              </a:lnSpc>
              <a:spcBef>
                <a:spcPts val="0"/>
              </a:spcBef>
              <a:spcAft>
                <a:spcPts val="0"/>
              </a:spcAft>
              <a:buSzPct val="80000"/>
              <a:defRPr/>
            </a:pPr>
            <a:r>
              <a:rPr lang="zh-CN" altLang="en-US" sz="2400" b="1" kern="1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    </a:t>
            </a:r>
            <a:r>
              <a:rPr lang="en-US" altLang="zh-CN" sz="2400" b="1" kern="1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 </a:t>
            </a:r>
            <a:endParaRPr lang="zh-CN" altLang="zh-CN" sz="24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16" name="图片 15"/>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307263" y="3114675"/>
            <a:ext cx="288925" cy="385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Rectangle 2"/>
          <p:cNvSpPr>
            <a:spLocks noChangeArrowheads="1"/>
          </p:cNvSpPr>
          <p:nvPr/>
        </p:nvSpPr>
        <p:spPr bwMode="auto">
          <a:xfrm>
            <a:off x="1550988" y="69850"/>
            <a:ext cx="9072562"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800" b="1" dirty="0">
                <a:solidFill>
                  <a:srgbClr val="000000"/>
                </a:solidFill>
                <a:latin typeface="Times New Roman" panose="02020603050405020304" pitchFamily="18" charset="0"/>
                <a:ea typeface="华文中宋" panose="02010600040101010101" pitchFamily="2" charset="-122"/>
              </a:rPr>
              <a:t>6.2.1  </a:t>
            </a:r>
            <a:r>
              <a:rPr lang="zh-CN" altLang="en-US" sz="2800" b="1" dirty="0">
                <a:solidFill>
                  <a:srgbClr val="000000"/>
                </a:solidFill>
                <a:latin typeface="Times New Roman" panose="02020603050405020304" pitchFamily="18" charset="0"/>
                <a:ea typeface="华文中宋" panose="02010600040101010101" pitchFamily="2" charset="-122"/>
              </a:rPr>
              <a:t>机器人单关节的建模 </a:t>
            </a:r>
            <a:endParaRPr lang="en-US" altLang="zh-CN" sz="2800" b="1" dirty="0">
              <a:solidFill>
                <a:srgbClr val="000000"/>
              </a:solidFill>
              <a:latin typeface="Times New Roman" panose="02020603050405020304" pitchFamily="18" charset="0"/>
              <a:ea typeface="华文中宋" panose="02010600040101010101" pitchFamily="2" charset="-122"/>
            </a:endParaRPr>
          </a:p>
        </p:txBody>
      </p:sp>
      <p:graphicFrame>
        <p:nvGraphicFramePr>
          <p:cNvPr id="2" name="对象 1"/>
          <p:cNvGraphicFramePr>
            <a:graphicFrameLocks noChangeAspect="1"/>
          </p:cNvGraphicFramePr>
          <p:nvPr/>
        </p:nvGraphicFramePr>
        <p:xfrm>
          <a:off x="2873446" y="4910872"/>
          <a:ext cx="575556" cy="368356"/>
        </p:xfrm>
        <a:graphic>
          <a:graphicData uri="http://schemas.openxmlformats.org/presentationml/2006/ole">
            <mc:AlternateContent xmlns:mc="http://schemas.openxmlformats.org/markup-compatibility/2006">
              <mc:Choice xmlns:v="urn:schemas-microsoft-com:vml" Requires="v">
                <p:oleObj spid="_x0000_s37932" name="Equation" r:id="rId2" imgW="7620000" imgH="4876800" progId="Equation.DSMT4">
                  <p:embed/>
                </p:oleObj>
              </mc:Choice>
              <mc:Fallback>
                <p:oleObj name="Equation" r:id="rId2" imgW="7620000" imgH="4876800" progId="Equation.DSMT4">
                  <p:embed/>
                  <p:pic>
                    <p:nvPicPr>
                      <p:cNvPr id="0" name="对象 1"/>
                      <p:cNvPicPr/>
                      <p:nvPr/>
                    </p:nvPicPr>
                    <p:blipFill>
                      <a:blip r:embed="rId3"/>
                      <a:stretch>
                        <a:fillRect/>
                      </a:stretch>
                    </p:blipFill>
                    <p:spPr>
                      <a:xfrm>
                        <a:off x="2873446" y="4910872"/>
                        <a:ext cx="575556" cy="368356"/>
                      </a:xfrm>
                      <a:prstGeom prst="rect">
                        <a:avLst/>
                      </a:prstGeom>
                    </p:spPr>
                  </p:pic>
                </p:oleObj>
              </mc:Fallback>
            </mc:AlternateContent>
          </a:graphicData>
        </a:graphic>
      </p:graphicFrame>
      <p:sp>
        <p:nvSpPr>
          <p:cNvPr id="4" name="矩形 3"/>
          <p:cNvSpPr/>
          <p:nvPr/>
        </p:nvSpPr>
        <p:spPr>
          <a:xfrm>
            <a:off x="477599" y="3262755"/>
            <a:ext cx="5234289" cy="461665"/>
          </a:xfrm>
          <a:prstGeom prst="rect">
            <a:avLst/>
          </a:prstGeom>
        </p:spPr>
        <p:txBody>
          <a:bodyPr wrap="square">
            <a:spAutoFit/>
          </a:bodyPr>
          <a:lstStyle/>
          <a:p>
            <a:pPr marL="342900" indent="-342900" eaLnBrk="1" hangingPunct="1">
              <a:buSzPct val="80000"/>
              <a:buFont typeface="Wingdings" panose="05000000000000000000" pitchFamily="2" charset="2"/>
              <a:buChar char="p"/>
              <a:defRPr/>
            </a:pPr>
            <a:r>
              <a:rPr lang="zh-CN" altLang="en-US" sz="2400" b="1" kern="1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力矩平衡方程</a:t>
            </a:r>
            <a:r>
              <a:rPr lang="en-US" altLang="zh-CN" sz="2400" b="1" kern="1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 </a:t>
            </a:r>
            <a:endParaRPr lang="zh-CN" altLang="zh-CN" sz="2400" b="1"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 name="箭头: 右 4"/>
          <p:cNvSpPr/>
          <p:nvPr/>
        </p:nvSpPr>
        <p:spPr>
          <a:xfrm>
            <a:off x="4777784" y="2334150"/>
            <a:ext cx="934104" cy="27182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418985" y="789260"/>
            <a:ext cx="8225329" cy="1135054"/>
          </a:xfrm>
          <a:prstGeom prst="rect">
            <a:avLst/>
          </a:prstGeom>
        </p:spPr>
        <p:txBody>
          <a:bodyPr wrap="none">
            <a:spAutoFit/>
          </a:bodyPr>
          <a:lstStyle/>
          <a:p>
            <a:pPr marL="342900" indent="-342900" eaLnBrk="1" hangingPunct="1">
              <a:lnSpc>
                <a:spcPct val="150000"/>
              </a:lnSpc>
              <a:buSzPct val="80000"/>
              <a:buFont typeface="Wingdings" panose="05000000000000000000" charset="0"/>
              <a:buChar char="p"/>
              <a:defRPr/>
            </a:pPr>
            <a:r>
              <a:rPr lang="zh-CN" altLang="en-US" sz="2400" b="1" kern="1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机械和电气耦合：</a:t>
            </a:r>
            <a:r>
              <a:rPr lang="en-US" altLang="zh-CN" sz="2400" b="1" kern="100" dirty="0">
                <a:solidFill>
                  <a:srgbClr val="000000"/>
                </a:solidFill>
                <a:highlight>
                  <a:srgbClr val="FFFF00"/>
                </a:highlight>
                <a:latin typeface="微软雅黑" panose="020B0503020204020204" pitchFamily="34" charset="-122"/>
                <a:ea typeface="微软雅黑" panose="020B0503020204020204" pitchFamily="34" charset="-122"/>
                <a:cs typeface="微软雅黑" panose="020B0503020204020204" pitchFamily="34" charset="-122"/>
              </a:rPr>
              <a:t>电机</a:t>
            </a:r>
            <a:r>
              <a:rPr lang="zh-CN" altLang="en-US" sz="2400" b="1" kern="100" dirty="0">
                <a:solidFill>
                  <a:srgbClr val="000000"/>
                </a:solidFill>
                <a:highlight>
                  <a:srgbClr val="FFFF00"/>
                </a:highlight>
                <a:latin typeface="微软雅黑" panose="020B0503020204020204" pitchFamily="34" charset="-122"/>
                <a:ea typeface="微软雅黑" panose="020B0503020204020204" pitchFamily="34" charset="-122"/>
                <a:cs typeface="微软雅黑" panose="020B0503020204020204" pitchFamily="34" charset="-122"/>
              </a:rPr>
              <a:t>轴产生的力矩与电枢电流线性关系</a:t>
            </a:r>
            <a:endParaRPr lang="en-US" altLang="zh-CN" sz="2400" b="1" kern="100" dirty="0">
              <a:solidFill>
                <a:srgbClr val="000000"/>
              </a:solidFill>
              <a:highlight>
                <a:srgbClr val="FFFF00"/>
              </a:highlight>
              <a:latin typeface="微软雅黑" panose="020B0503020204020204" pitchFamily="34" charset="-122"/>
              <a:ea typeface="微软雅黑" panose="020B0503020204020204" pitchFamily="34" charset="-122"/>
              <a:cs typeface="微软雅黑" panose="020B0503020204020204" pitchFamily="34" charset="-122"/>
            </a:endParaRPr>
          </a:p>
          <a:p>
            <a:pPr eaLnBrk="1" hangingPunct="1">
              <a:lnSpc>
                <a:spcPct val="150000"/>
              </a:lnSpc>
              <a:buSzPct val="80000"/>
              <a:defRPr/>
            </a:pPr>
            <a:r>
              <a:rPr lang="zh-CN" altLang="en-US" sz="2400" b="1" kern="1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           </a:t>
            </a:r>
            <a:endParaRPr lang="zh-CN" altLang="zh-CN" sz="2400" b="1"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endParaRPr>
          </a:p>
        </p:txBody>
      </p:sp>
      <p:graphicFrame>
        <p:nvGraphicFramePr>
          <p:cNvPr id="6" name="对象 5"/>
          <p:cNvGraphicFramePr>
            <a:graphicFrameLocks noChangeAspect="1"/>
          </p:cNvGraphicFramePr>
          <p:nvPr/>
        </p:nvGraphicFramePr>
        <p:xfrm>
          <a:off x="8524332" y="857477"/>
          <a:ext cx="2177805" cy="562996"/>
        </p:xfrm>
        <a:graphic>
          <a:graphicData uri="http://schemas.openxmlformats.org/presentationml/2006/ole">
            <mc:AlternateContent xmlns:mc="http://schemas.openxmlformats.org/markup-compatibility/2006">
              <mc:Choice xmlns:v="urn:schemas-microsoft-com:vml" Requires="v">
                <p:oleObj spid="_x0000_s37933" name="Equation" r:id="rId4" imgW="1819910" imgH="471170" progId="Equation.DSMT4">
                  <p:embed/>
                </p:oleObj>
              </mc:Choice>
              <mc:Fallback>
                <p:oleObj name="Equation" r:id="rId4" imgW="1819910" imgH="471170" progId="Equation.DSMT4">
                  <p:embed/>
                  <p:pic>
                    <p:nvPicPr>
                      <p:cNvPr id="0" name="对象 5"/>
                      <p:cNvPicPr/>
                      <p:nvPr/>
                    </p:nvPicPr>
                    <p:blipFill>
                      <a:blip r:embed="rId5"/>
                      <a:stretch>
                        <a:fillRect/>
                      </a:stretch>
                    </p:blipFill>
                    <p:spPr>
                      <a:xfrm>
                        <a:off x="8524332" y="857477"/>
                        <a:ext cx="2177805" cy="562996"/>
                      </a:xfrm>
                      <a:prstGeom prst="rect">
                        <a:avLst/>
                      </a:prstGeom>
                    </p:spPr>
                  </p:pic>
                </p:oleObj>
              </mc:Fallback>
            </mc:AlternateContent>
          </a:graphicData>
        </a:graphic>
      </p:graphicFrame>
      <p:graphicFrame>
        <p:nvGraphicFramePr>
          <p:cNvPr id="7" name="对象 6"/>
          <p:cNvGraphicFramePr>
            <a:graphicFrameLocks noChangeAspect="1"/>
          </p:cNvGraphicFramePr>
          <p:nvPr/>
        </p:nvGraphicFramePr>
        <p:xfrm>
          <a:off x="1193074" y="1848681"/>
          <a:ext cx="3413125" cy="722313"/>
        </p:xfrm>
        <a:graphic>
          <a:graphicData uri="http://schemas.openxmlformats.org/presentationml/2006/ole">
            <mc:AlternateContent xmlns:mc="http://schemas.openxmlformats.org/markup-compatibility/2006">
              <mc:Choice xmlns:v="urn:schemas-microsoft-com:vml" Requires="v">
                <p:oleObj spid="_x0000_s37934" name="Equation" r:id="rId6" imgW="3415030" imgH="723900" progId="Equation.DSMT4">
                  <p:embed/>
                </p:oleObj>
              </mc:Choice>
              <mc:Fallback>
                <p:oleObj name="Equation" r:id="rId6" imgW="3415030" imgH="723900" progId="Equation.DSMT4">
                  <p:embed/>
                  <p:pic>
                    <p:nvPicPr>
                      <p:cNvPr id="0" name="对象 6"/>
                      <p:cNvPicPr/>
                      <p:nvPr/>
                    </p:nvPicPr>
                    <p:blipFill>
                      <a:blip r:embed="rId7"/>
                      <a:stretch>
                        <a:fillRect/>
                      </a:stretch>
                    </p:blipFill>
                    <p:spPr>
                      <a:xfrm>
                        <a:off x="1193074" y="1848681"/>
                        <a:ext cx="3413125" cy="722313"/>
                      </a:xfrm>
                      <a:prstGeom prst="rect">
                        <a:avLst/>
                      </a:prstGeom>
                    </p:spPr>
                  </p:pic>
                </p:oleObj>
              </mc:Fallback>
            </mc:AlternateContent>
          </a:graphicData>
        </a:graphic>
      </p:graphicFrame>
      <p:pic>
        <p:nvPicPr>
          <p:cNvPr id="9" name="图片 8"/>
          <p:cNvPicPr>
            <a:picLocks noChangeAspect="1"/>
          </p:cNvPicPr>
          <p:nvPr/>
        </p:nvPicPr>
        <p:blipFill>
          <a:blip r:embed="rId8"/>
          <a:stretch>
            <a:fillRect/>
          </a:stretch>
        </p:blipFill>
        <p:spPr>
          <a:xfrm>
            <a:off x="6719702" y="1903422"/>
            <a:ext cx="2414126" cy="667572"/>
          </a:xfrm>
          <a:prstGeom prst="rect">
            <a:avLst/>
          </a:prstGeom>
        </p:spPr>
      </p:pic>
      <p:pic>
        <p:nvPicPr>
          <p:cNvPr id="11" name="图片 10"/>
          <p:cNvPicPr>
            <a:picLocks noChangeAspect="1"/>
          </p:cNvPicPr>
          <p:nvPr/>
        </p:nvPicPr>
        <p:blipFill>
          <a:blip r:embed="rId9"/>
          <a:stretch>
            <a:fillRect/>
          </a:stretch>
        </p:blipFill>
        <p:spPr>
          <a:xfrm>
            <a:off x="6821273" y="2728274"/>
            <a:ext cx="2100435" cy="449476"/>
          </a:xfrm>
          <a:prstGeom prst="rect">
            <a:avLst/>
          </a:prstGeom>
        </p:spPr>
      </p:pic>
      <p:grpSp>
        <p:nvGrpSpPr>
          <p:cNvPr id="17" name="组合 16"/>
          <p:cNvGrpSpPr/>
          <p:nvPr/>
        </p:nvGrpSpPr>
        <p:grpSpPr bwMode="auto">
          <a:xfrm>
            <a:off x="771564" y="2547176"/>
            <a:ext cx="3892211" cy="649605"/>
            <a:chOff x="189" y="10694"/>
            <a:chExt cx="6130" cy="1023"/>
          </a:xfrm>
        </p:grpSpPr>
        <p:sp>
          <p:nvSpPr>
            <p:cNvPr id="18" name="矩形 17"/>
            <p:cNvSpPr/>
            <p:nvPr/>
          </p:nvSpPr>
          <p:spPr>
            <a:xfrm>
              <a:off x="189" y="10887"/>
              <a:ext cx="3199" cy="727"/>
            </a:xfrm>
            <a:prstGeom prst="rect">
              <a:avLst/>
            </a:prstGeom>
          </p:spPr>
          <p:txBody>
            <a:bodyPr wrap="none">
              <a:spAutoFit/>
            </a:bodyPr>
            <a:lstStyle/>
            <a:p>
              <a:pPr eaLnBrk="1" hangingPunct="1">
                <a:buSzPct val="80000"/>
                <a:defRPr/>
              </a:pPr>
              <a:r>
                <a:rPr lang="zh-CN" altLang="zh-CN" sz="2400" b="1" kern="100" dirty="0">
                  <a:latin typeface="微软雅黑" panose="020B0503020204020204" pitchFamily="34" charset="-122"/>
                  <a:ea typeface="微软雅黑" panose="020B0503020204020204" pitchFamily="34" charset="-122"/>
                  <a:cs typeface="微软雅黑" panose="020B0503020204020204" pitchFamily="34" charset="-122"/>
                </a:rPr>
                <a:t>电机反电动势</a:t>
              </a:r>
              <a:endParaRPr lang="zh-CN" altLang="zh-CN" sz="2400" b="1" dirty="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19" name="图片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314" y="10694"/>
              <a:ext cx="3005" cy="10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0" name="箭头: 右 19"/>
          <p:cNvSpPr/>
          <p:nvPr/>
        </p:nvSpPr>
        <p:spPr>
          <a:xfrm>
            <a:off x="4777784" y="3524440"/>
            <a:ext cx="934104" cy="27182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14" name="对象 13"/>
          <p:cNvGraphicFramePr>
            <a:graphicFrameLocks noChangeAspect="1"/>
          </p:cNvGraphicFramePr>
          <p:nvPr/>
        </p:nvGraphicFramePr>
        <p:xfrm>
          <a:off x="969522" y="3784630"/>
          <a:ext cx="2413000" cy="492125"/>
        </p:xfrm>
        <a:graphic>
          <a:graphicData uri="http://schemas.openxmlformats.org/presentationml/2006/ole">
            <mc:AlternateContent xmlns:mc="http://schemas.openxmlformats.org/markup-compatibility/2006">
              <mc:Choice xmlns:v="urn:schemas-microsoft-com:vml" Requires="v">
                <p:oleObj spid="_x0000_s37935" name="Equation" r:id="rId11" imgW="2414270" imgH="494030" progId="Equation.DSMT4">
                  <p:embed/>
                </p:oleObj>
              </mc:Choice>
              <mc:Fallback>
                <p:oleObj name="Equation" r:id="rId11" imgW="2414270" imgH="494030" progId="Equation.DSMT4">
                  <p:embed/>
                  <p:pic>
                    <p:nvPicPr>
                      <p:cNvPr id="0" name="对象 13"/>
                      <p:cNvPicPr/>
                      <p:nvPr/>
                    </p:nvPicPr>
                    <p:blipFill>
                      <a:blip r:embed="rId12"/>
                      <a:stretch>
                        <a:fillRect/>
                      </a:stretch>
                    </p:blipFill>
                    <p:spPr>
                      <a:xfrm>
                        <a:off x="969522" y="3784630"/>
                        <a:ext cx="2413000" cy="492125"/>
                      </a:xfrm>
                      <a:prstGeom prst="rect">
                        <a:avLst/>
                      </a:prstGeom>
                    </p:spPr>
                  </p:pic>
                </p:oleObj>
              </mc:Fallback>
            </mc:AlternateContent>
          </a:graphicData>
        </a:graphic>
      </p:graphicFrame>
      <p:pic>
        <p:nvPicPr>
          <p:cNvPr id="21" name="图片 20"/>
          <p:cNvPicPr>
            <a:picLocks noChangeAspect="1"/>
          </p:cNvPicPr>
          <p:nvPr/>
        </p:nvPicPr>
        <p:blipFill>
          <a:blip r:embed="rId13"/>
          <a:stretch>
            <a:fillRect/>
          </a:stretch>
        </p:blipFill>
        <p:spPr>
          <a:xfrm>
            <a:off x="6719702" y="3697377"/>
            <a:ext cx="4254719" cy="476274"/>
          </a:xfrm>
          <a:prstGeom prst="rect">
            <a:avLst/>
          </a:prstGeom>
        </p:spPr>
      </p:pic>
      <p:graphicFrame>
        <p:nvGraphicFramePr>
          <p:cNvPr id="24" name="对象 23"/>
          <p:cNvGraphicFramePr>
            <a:graphicFrameLocks noChangeAspect="1"/>
          </p:cNvGraphicFramePr>
          <p:nvPr/>
        </p:nvGraphicFramePr>
        <p:xfrm>
          <a:off x="2873446" y="4406789"/>
          <a:ext cx="1732753" cy="440064"/>
        </p:xfrm>
        <a:graphic>
          <a:graphicData uri="http://schemas.openxmlformats.org/presentationml/2006/ole">
            <mc:AlternateContent xmlns:mc="http://schemas.openxmlformats.org/markup-compatibility/2006">
              <mc:Choice xmlns:v="urn:schemas-microsoft-com:vml" Requires="v">
                <p:oleObj spid="_x0000_s37936" name="Equation" r:id="rId14" imgW="19202400" imgH="4876800" progId="Equation.DSMT4">
                  <p:embed/>
                </p:oleObj>
              </mc:Choice>
              <mc:Fallback>
                <p:oleObj name="Equation" r:id="rId14" imgW="19202400" imgH="4876800" progId="Equation.DSMT4">
                  <p:embed/>
                  <p:pic>
                    <p:nvPicPr>
                      <p:cNvPr id="0" name="对象 23"/>
                      <p:cNvPicPr/>
                      <p:nvPr/>
                    </p:nvPicPr>
                    <p:blipFill>
                      <a:blip r:embed="rId15"/>
                      <a:stretch>
                        <a:fillRect/>
                      </a:stretch>
                    </p:blipFill>
                    <p:spPr>
                      <a:xfrm>
                        <a:off x="2873446" y="4406789"/>
                        <a:ext cx="1732753" cy="440064"/>
                      </a:xfrm>
                      <a:prstGeom prst="rect">
                        <a:avLst/>
                      </a:prstGeom>
                    </p:spPr>
                  </p:pic>
                </p:oleObj>
              </mc:Fallback>
            </mc:AlternateContent>
          </a:graphicData>
        </a:graphic>
      </p:graphicFrame>
      <p:pic>
        <p:nvPicPr>
          <p:cNvPr id="26" name="图片 25"/>
          <p:cNvPicPr>
            <a:picLocks noChangeAspect="1"/>
          </p:cNvPicPr>
          <p:nvPr/>
        </p:nvPicPr>
        <p:blipFill>
          <a:blip r:embed="rId16"/>
          <a:stretch>
            <a:fillRect/>
          </a:stretch>
        </p:blipFill>
        <p:spPr>
          <a:xfrm>
            <a:off x="2431787" y="6027492"/>
            <a:ext cx="6089963" cy="800141"/>
          </a:xfrm>
          <a:prstGeom prst="rect">
            <a:avLst/>
          </a:prstGeom>
        </p:spPr>
      </p:pic>
      <p:cxnSp>
        <p:nvCxnSpPr>
          <p:cNvPr id="27" name="直接连接符 26"/>
          <p:cNvCxnSpPr/>
          <p:nvPr/>
        </p:nvCxnSpPr>
        <p:spPr>
          <a:xfrm flipV="1">
            <a:off x="9104331" y="4176581"/>
            <a:ext cx="29497" cy="1340543"/>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8" name="文本框 27"/>
          <p:cNvSpPr txBox="1"/>
          <p:nvPr/>
        </p:nvSpPr>
        <p:spPr>
          <a:xfrm>
            <a:off x="7537668" y="4222123"/>
            <a:ext cx="1107996" cy="369332"/>
          </a:xfrm>
          <a:prstGeom prst="rect">
            <a:avLst/>
          </a:prstGeom>
          <a:noFill/>
        </p:spPr>
        <p:txBody>
          <a:bodyPr wrap="none" rtlCol="0">
            <a:spAutoFit/>
          </a:bodyPr>
          <a:lstStyle/>
          <a:p>
            <a:r>
              <a:rPr lang="zh-CN" altLang="en-US" dirty="0"/>
              <a:t>电气部分</a:t>
            </a:r>
            <a:endParaRPr lang="zh-CN" altLang="en-US" dirty="0"/>
          </a:p>
        </p:txBody>
      </p:sp>
      <p:sp>
        <p:nvSpPr>
          <p:cNvPr id="29" name="文本框 28"/>
          <p:cNvSpPr txBox="1"/>
          <p:nvPr/>
        </p:nvSpPr>
        <p:spPr>
          <a:xfrm>
            <a:off x="9314947" y="4197493"/>
            <a:ext cx="1107996" cy="369332"/>
          </a:xfrm>
          <a:prstGeom prst="rect">
            <a:avLst/>
          </a:prstGeom>
          <a:noFill/>
        </p:spPr>
        <p:txBody>
          <a:bodyPr wrap="none" rtlCol="0">
            <a:spAutoFit/>
          </a:bodyPr>
          <a:lstStyle/>
          <a:p>
            <a:r>
              <a:rPr lang="zh-CN" altLang="en-US" dirty="0"/>
              <a:t>机械部分</a:t>
            </a:r>
            <a:endParaRPr lang="zh-CN" altLang="en-US" dirty="0"/>
          </a:p>
        </p:txBody>
      </p:sp>
      <p:graphicFrame>
        <p:nvGraphicFramePr>
          <p:cNvPr id="23" name="对象 11"/>
          <p:cNvGraphicFramePr>
            <a:graphicFrameLocks noChangeAspect="1"/>
          </p:cNvGraphicFramePr>
          <p:nvPr/>
        </p:nvGraphicFramePr>
        <p:xfrm>
          <a:off x="5633961" y="4542195"/>
          <a:ext cx="6426200" cy="1747259"/>
        </p:xfrm>
        <a:graphic>
          <a:graphicData uri="http://schemas.openxmlformats.org/presentationml/2006/ole">
            <mc:AlternateContent xmlns:mc="http://schemas.openxmlformats.org/markup-compatibility/2006">
              <mc:Choice xmlns:v="urn:schemas-microsoft-com:vml" Requires="v">
                <p:oleObj spid="_x0000_s37937" name="" r:id="rId17" imgW="4182745" imgH="1104265" progId="Visio.Drawing.11">
                  <p:embed/>
                </p:oleObj>
              </mc:Choice>
              <mc:Fallback>
                <p:oleObj name="" r:id="rId17" imgW="4182745" imgH="1104265" progId="Visio.Drawing.11">
                  <p:embed/>
                  <p:pic>
                    <p:nvPicPr>
                      <p:cNvPr id="0" name="对象 11"/>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633961" y="4542195"/>
                        <a:ext cx="6426200" cy="1747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par>
                                <p:cTn id="17" presetID="10" presetClass="entr" presetSubtype="0" fill="hold" nodeType="with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fade">
                                      <p:cBhvr>
                                        <p:cTn id="19" dur="500"/>
                                        <p:tgtEl>
                                          <p:spTgt spid="21"/>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500"/>
                                        <p:tgtEl>
                                          <p:spTgt spid="15"/>
                                        </p:tgtEl>
                                      </p:cBhvr>
                                    </p:animEffect>
                                  </p:childTnLst>
                                </p:cTn>
                              </p:par>
                              <p:par>
                                <p:cTn id="25" presetID="10" presetClass="entr" presetSubtype="0" fill="hold" nodeType="with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fade">
                                      <p:cBhvr>
                                        <p:cTn id="27" dur="500"/>
                                        <p:tgtEl>
                                          <p:spTgt spid="24"/>
                                        </p:tgtEl>
                                      </p:cBhvr>
                                    </p:animEffect>
                                  </p:childTnLst>
                                </p:cTn>
                              </p:par>
                              <p:par>
                                <p:cTn id="28" presetID="10" presetClass="entr" presetSubtype="0" fill="hold" nodeType="withEffect">
                                  <p:stCondLst>
                                    <p:cond delay="0"/>
                                  </p:stCondLst>
                                  <p:childTnLst>
                                    <p:set>
                                      <p:cBhvr>
                                        <p:cTn id="29" dur="1" fill="hold">
                                          <p:stCondLst>
                                            <p:cond delay="0"/>
                                          </p:stCondLst>
                                        </p:cTn>
                                        <p:tgtEl>
                                          <p:spTgt spid="2"/>
                                        </p:tgtEl>
                                        <p:attrNameLst>
                                          <p:attrName>style.visibility</p:attrName>
                                        </p:attrNameLst>
                                      </p:cBhvr>
                                      <p:to>
                                        <p:strVal val="visible"/>
                                      </p:to>
                                    </p:set>
                                    <p:animEffect transition="in" filter="fade">
                                      <p:cBhvr>
                                        <p:cTn id="30" dur="500"/>
                                        <p:tgtEl>
                                          <p:spTgt spid="2"/>
                                        </p:tgtEl>
                                      </p:cBhvr>
                                    </p:animEffect>
                                  </p:childTnLst>
                                </p:cTn>
                              </p:par>
                              <p:par>
                                <p:cTn id="31" presetID="10" presetClass="entr" presetSubtype="0" fill="hold" nodeType="withEffect">
                                  <p:stCondLst>
                                    <p:cond delay="0"/>
                                  </p:stCondLst>
                                  <p:childTnLst>
                                    <p:set>
                                      <p:cBhvr>
                                        <p:cTn id="32" dur="1" fill="hold">
                                          <p:stCondLst>
                                            <p:cond delay="0"/>
                                          </p:stCondLst>
                                        </p:cTn>
                                        <p:tgtEl>
                                          <p:spTgt spid="26"/>
                                        </p:tgtEl>
                                        <p:attrNameLst>
                                          <p:attrName>style.visibility</p:attrName>
                                        </p:attrNameLst>
                                      </p:cBhvr>
                                      <p:to>
                                        <p:strVal val="visible"/>
                                      </p:to>
                                    </p:set>
                                    <p:animEffect transition="in" filter="fade">
                                      <p:cBhvr>
                                        <p:cTn id="33" dur="500"/>
                                        <p:tgtEl>
                                          <p:spTgt spid="26"/>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23"/>
                                        </p:tgtEl>
                                        <p:attrNameLst>
                                          <p:attrName>style.visibility</p:attrName>
                                        </p:attrNameLst>
                                      </p:cBhvr>
                                      <p:to>
                                        <p:strVal val="visible"/>
                                      </p:to>
                                    </p:set>
                                    <p:animEffect transition="in" filter="fade">
                                      <p:cBhvr>
                                        <p:cTn id="38" dur="500"/>
                                        <p:tgtEl>
                                          <p:spTgt spid="23"/>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8"/>
                                        </p:tgtEl>
                                        <p:attrNameLst>
                                          <p:attrName>style.visibility</p:attrName>
                                        </p:attrNameLst>
                                      </p:cBhvr>
                                      <p:to>
                                        <p:strVal val="visible"/>
                                      </p:to>
                                    </p:set>
                                    <p:animEffect transition="in" filter="fade">
                                      <p:cBhvr>
                                        <p:cTn id="41" dur="500"/>
                                        <p:tgtEl>
                                          <p:spTgt spid="28"/>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9"/>
                                        </p:tgtEl>
                                        <p:attrNameLst>
                                          <p:attrName>style.visibility</p:attrName>
                                        </p:attrNameLst>
                                      </p:cBhvr>
                                      <p:to>
                                        <p:strVal val="visible"/>
                                      </p:to>
                                    </p:set>
                                    <p:animEffect transition="in" filter="fade">
                                      <p:cBhvr>
                                        <p:cTn id="44" dur="500"/>
                                        <p:tgtEl>
                                          <p:spTgt spid="29"/>
                                        </p:tgtEl>
                                      </p:cBhvr>
                                    </p:animEffect>
                                  </p:childTnLst>
                                </p:cTn>
                              </p:par>
                              <p:par>
                                <p:cTn id="45" presetID="10" presetClass="entr" presetSubtype="0" fill="hold" nodeType="withEffect">
                                  <p:stCondLst>
                                    <p:cond delay="0"/>
                                  </p:stCondLst>
                                  <p:childTnLst>
                                    <p:set>
                                      <p:cBhvr>
                                        <p:cTn id="46" dur="1" fill="hold">
                                          <p:stCondLst>
                                            <p:cond delay="0"/>
                                          </p:stCondLst>
                                        </p:cTn>
                                        <p:tgtEl>
                                          <p:spTgt spid="27"/>
                                        </p:tgtEl>
                                        <p:attrNameLst>
                                          <p:attrName>style.visibility</p:attrName>
                                        </p:attrNameLst>
                                      </p:cBhvr>
                                      <p:to>
                                        <p:strVal val="visible"/>
                                      </p:to>
                                    </p:set>
                                    <p:animEffect transition="in" filter="fade">
                                      <p:cBhvr>
                                        <p:cTn id="4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5" grpId="0" animBg="1"/>
      <p:bldP spid="20" grpId="0" animBg="1"/>
      <p:bldP spid="28" grpId="0"/>
      <p:bldP spid="2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a:off x="1000061" y="875626"/>
            <a:ext cx="9609900" cy="1005788"/>
          </a:xfrm>
          <a:prstGeom prst="rect">
            <a:avLst/>
          </a:prstGeom>
        </p:spPr>
        <p:txBody>
          <a:bodyPr wrap="square">
            <a:spAutoFit/>
          </a:bodyPr>
          <a:lstStyle/>
          <a:p>
            <a:pPr marL="342900" indent="-342900" eaLnBrk="1" hangingPunct="1">
              <a:lnSpc>
                <a:spcPct val="130000"/>
              </a:lnSpc>
              <a:spcBef>
                <a:spcPts val="0"/>
              </a:spcBef>
              <a:spcAft>
                <a:spcPts val="0"/>
              </a:spcAft>
              <a:buSzPct val="80000"/>
              <a:buFont typeface="Wingdings" panose="05000000000000000000" charset="0"/>
              <a:buChar char="p"/>
              <a:defRPr/>
            </a:pPr>
            <a:r>
              <a:rPr lang="zh-CN" altLang="zh-CN" sz="2400" b="1" kern="1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将上面四式联立组合，得到从</a:t>
            </a:r>
            <a:r>
              <a:rPr lang="zh-CN" altLang="zh-CN" sz="2400" b="1" kern="10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rPr>
              <a:t>电枢电压</a:t>
            </a:r>
            <a:r>
              <a:rPr lang="zh-CN" altLang="zh-CN" sz="2400" b="1" kern="1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到</a:t>
            </a:r>
            <a:r>
              <a:rPr lang="zh-CN" altLang="zh-CN" sz="2400" b="1" kern="10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rPr>
              <a:t>电机辐角位移</a:t>
            </a:r>
            <a:r>
              <a:rPr lang="zh-CN" altLang="zh-CN" sz="2400" b="1" kern="1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的传递函数：</a:t>
            </a:r>
            <a:endParaRPr lang="en-US" altLang="zh-CN" sz="2400" b="1" kern="1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p>
            <a:pPr eaLnBrk="1" hangingPunct="1">
              <a:lnSpc>
                <a:spcPct val="130000"/>
              </a:lnSpc>
              <a:spcBef>
                <a:spcPts val="0"/>
              </a:spcBef>
              <a:spcAft>
                <a:spcPts val="0"/>
              </a:spcAft>
              <a:buSzPct val="80000"/>
              <a:defRPr/>
            </a:pPr>
            <a:r>
              <a:rPr lang="zh-CN" altLang="en-US" sz="2400" b="1" kern="1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   </a:t>
            </a:r>
            <a:endParaRPr lang="zh-CN" altLang="zh-CN" sz="24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4" name="Rectangle 6"/>
          <p:cNvSpPr>
            <a:spLocks noChangeArrowheads="1"/>
          </p:cNvSpPr>
          <p:nvPr/>
        </p:nvSpPr>
        <p:spPr bwMode="auto">
          <a:xfrm>
            <a:off x="1058210" y="2362544"/>
            <a:ext cx="9153179" cy="1005788"/>
          </a:xfrm>
          <a:prstGeom prst="rect">
            <a:avLst/>
          </a:prstGeom>
          <a:noFill/>
          <a:ln>
            <a:noFill/>
          </a:ln>
          <a:effectLst/>
        </p:spPr>
        <p:txBody>
          <a:bodyPr wrap="square" anchor="ctr">
            <a:spAutoFit/>
          </a:bodyPr>
          <a:lstStyle/>
          <a:p>
            <a:pPr marL="342900" indent="-342900">
              <a:lnSpc>
                <a:spcPct val="130000"/>
              </a:lnSpc>
              <a:spcBef>
                <a:spcPts val="0"/>
              </a:spcBef>
              <a:spcAft>
                <a:spcPts val="0"/>
              </a:spcAft>
              <a:buFont typeface="Wingdings" panose="05000000000000000000" charset="0"/>
              <a:buChar char="p"/>
              <a:defRPr/>
            </a:pPr>
            <a:r>
              <a:rPr lang="zh-CN" altLang="zh-CN" sz="2400" b="1" dirty="0">
                <a:solidFill>
                  <a:prstClr val="black"/>
                </a:solidFill>
                <a:latin typeface="微软雅黑" panose="020B0503020204020204" pitchFamily="34" charset="-122"/>
                <a:ea typeface="微软雅黑" panose="020B0503020204020204" pitchFamily="34" charset="-122"/>
              </a:rPr>
              <a:t>由于电机的电气时间常数远小于其械时间常数，可以</a:t>
            </a:r>
            <a:r>
              <a:rPr lang="zh-CN" altLang="zh-CN" sz="2400" b="1" dirty="0">
                <a:solidFill>
                  <a:srgbClr val="0070C0"/>
                </a:solidFill>
                <a:highlight>
                  <a:srgbClr val="FFFF00"/>
                </a:highlight>
                <a:latin typeface="微软雅黑" panose="020B0503020204020204" pitchFamily="34" charset="-122"/>
                <a:ea typeface="微软雅黑" panose="020B0503020204020204" pitchFamily="34" charset="-122"/>
              </a:rPr>
              <a:t>忽略电枢的电感</a:t>
            </a:r>
            <a:r>
              <a:rPr lang="zh-CN" altLang="zh-CN" sz="2400" b="1" dirty="0">
                <a:solidFill>
                  <a:prstClr val="black"/>
                </a:solidFill>
                <a:latin typeface="微软雅黑" panose="020B0503020204020204" pitchFamily="34" charset="-122"/>
                <a:ea typeface="微软雅黑" panose="020B0503020204020204" pitchFamily="34" charset="-122"/>
              </a:rPr>
              <a:t>。简化得到：</a:t>
            </a:r>
            <a:endParaRPr lang="zh-CN" altLang="zh-CN" sz="2400" b="1" dirty="0">
              <a:solidFill>
                <a:prstClr val="black"/>
              </a:solidFill>
              <a:latin typeface="微软雅黑" panose="020B0503020204020204" pitchFamily="34" charset="-122"/>
              <a:ea typeface="微软雅黑" panose="020B0503020204020204" pitchFamily="34" charset="-122"/>
            </a:endParaRPr>
          </a:p>
        </p:txBody>
      </p:sp>
      <p:pic>
        <p:nvPicPr>
          <p:cNvPr id="16" name="图片 15"/>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307263" y="3114675"/>
            <a:ext cx="288925" cy="385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Rectangle 2"/>
          <p:cNvSpPr>
            <a:spLocks noChangeArrowheads="1"/>
          </p:cNvSpPr>
          <p:nvPr/>
        </p:nvSpPr>
        <p:spPr bwMode="auto">
          <a:xfrm>
            <a:off x="1550988" y="69850"/>
            <a:ext cx="9072562"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800" b="1" dirty="0">
                <a:solidFill>
                  <a:srgbClr val="000000"/>
                </a:solidFill>
                <a:latin typeface="Times New Roman" panose="02020603050405020304" pitchFamily="18" charset="0"/>
                <a:ea typeface="华文中宋" panose="02010600040101010101" pitchFamily="2" charset="-122"/>
              </a:rPr>
              <a:t>6.2.1  </a:t>
            </a:r>
            <a:r>
              <a:rPr lang="zh-CN" altLang="en-US" sz="2800" b="1" dirty="0">
                <a:solidFill>
                  <a:srgbClr val="000000"/>
                </a:solidFill>
                <a:latin typeface="Times New Roman" panose="02020603050405020304" pitchFamily="18" charset="0"/>
                <a:ea typeface="华文中宋" panose="02010600040101010101" pitchFamily="2" charset="-122"/>
              </a:rPr>
              <a:t>机器人单关节的建模 </a:t>
            </a:r>
            <a:endParaRPr lang="en-US" altLang="zh-CN" sz="2800" b="1" dirty="0">
              <a:solidFill>
                <a:srgbClr val="000000"/>
              </a:solidFill>
              <a:latin typeface="Times New Roman" panose="02020603050405020304" pitchFamily="18" charset="0"/>
              <a:ea typeface="华文中宋" panose="02010600040101010101" pitchFamily="2" charset="-122"/>
            </a:endParaRPr>
          </a:p>
        </p:txBody>
      </p:sp>
      <p:pic>
        <p:nvPicPr>
          <p:cNvPr id="7" name="图片 6"/>
          <p:cNvPicPr>
            <a:picLocks noChangeAspect="1"/>
          </p:cNvPicPr>
          <p:nvPr/>
        </p:nvPicPr>
        <p:blipFill>
          <a:blip r:embed="rId2"/>
          <a:stretch>
            <a:fillRect/>
          </a:stretch>
        </p:blipFill>
        <p:spPr>
          <a:xfrm>
            <a:off x="2817182" y="1533299"/>
            <a:ext cx="5975657" cy="781090"/>
          </a:xfrm>
          <a:prstGeom prst="rect">
            <a:avLst/>
          </a:prstGeom>
        </p:spPr>
      </p:pic>
      <p:sp>
        <p:nvSpPr>
          <p:cNvPr id="19" name="矩形 2"/>
          <p:cNvSpPr>
            <a:spLocks noChangeArrowheads="1"/>
          </p:cNvSpPr>
          <p:nvPr/>
        </p:nvSpPr>
        <p:spPr bwMode="auto">
          <a:xfrm>
            <a:off x="1058210" y="4271680"/>
            <a:ext cx="9286991" cy="977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0"/>
              </a:spcBef>
              <a:buFont typeface="Wingdings" panose="05000000000000000000" pitchFamily="2" charset="2"/>
              <a:buChar char="p"/>
            </a:pPr>
            <a:r>
              <a:rPr lang="zh-CN" altLang="zh-CN" sz="2400" b="1" dirty="0">
                <a:solidFill>
                  <a:srgbClr val="000000"/>
                </a:solidFill>
                <a:latin typeface="微软雅黑" panose="020B0503020204020204" pitchFamily="34" charset="-122"/>
                <a:ea typeface="微软雅黑" panose="020B0503020204020204" pitchFamily="34" charset="-122"/>
              </a:rPr>
              <a:t>由于控制系统的输出是</a:t>
            </a:r>
            <a:r>
              <a:rPr lang="zh-CN" altLang="zh-CN" sz="2400" b="1" dirty="0">
                <a:solidFill>
                  <a:srgbClr val="0070C0"/>
                </a:solidFill>
                <a:highlight>
                  <a:srgbClr val="FFFF00"/>
                </a:highlight>
                <a:latin typeface="微软雅黑" panose="020B0503020204020204" pitchFamily="34" charset="-122"/>
                <a:ea typeface="微软雅黑" panose="020B0503020204020204" pitchFamily="34" charset="-122"/>
              </a:rPr>
              <a:t>关节角位移</a:t>
            </a:r>
            <a:r>
              <a:rPr lang="zh-CN" altLang="en-US" sz="2400" b="1" dirty="0">
                <a:solidFill>
                  <a:srgbClr val="0070C0"/>
                </a:solidFill>
                <a:highlight>
                  <a:srgbClr val="FFFF00"/>
                </a:highlight>
                <a:latin typeface="微软雅黑" panose="020B0503020204020204" pitchFamily="34" charset="-122"/>
                <a:ea typeface="微软雅黑" panose="020B0503020204020204" pitchFamily="34" charset="-122"/>
              </a:rPr>
              <a:t> </a:t>
            </a:r>
            <a:r>
              <a:rPr lang="zh-CN" altLang="en-US" sz="2400" b="1" dirty="0">
                <a:solidFill>
                  <a:srgbClr val="0070C0"/>
                </a:solidFill>
                <a:latin typeface="微软雅黑" panose="020B0503020204020204" pitchFamily="34" charset="-122"/>
                <a:ea typeface="微软雅黑" panose="020B0503020204020204" pitchFamily="34" charset="-122"/>
              </a:rPr>
              <a:t>       </a:t>
            </a:r>
            <a:r>
              <a:rPr lang="zh-CN" altLang="en-US" sz="2400" b="1" dirty="0">
                <a:solidFill>
                  <a:srgbClr val="000000"/>
                </a:solidFill>
                <a:latin typeface="微软雅黑" panose="020B0503020204020204" pitchFamily="34" charset="-122"/>
                <a:ea typeface="微软雅黑" panose="020B0503020204020204" pitchFamily="34" charset="-122"/>
              </a:rPr>
              <a:t>，其</a:t>
            </a:r>
            <a:r>
              <a:rPr lang="zh-CN" altLang="zh-CN" sz="2400" b="1" dirty="0">
                <a:solidFill>
                  <a:srgbClr val="000000"/>
                </a:solidFill>
                <a:latin typeface="微软雅黑" panose="020B0503020204020204" pitchFamily="34" charset="-122"/>
                <a:ea typeface="微软雅黑" panose="020B0503020204020204" pitchFamily="34" charset="-122"/>
              </a:rPr>
              <a:t>与</a:t>
            </a:r>
            <a:r>
              <a:rPr lang="zh-CN" altLang="zh-CN" sz="2400" b="1" dirty="0">
                <a:solidFill>
                  <a:srgbClr val="000000"/>
                </a:solidFill>
                <a:highlight>
                  <a:srgbClr val="FFFF00"/>
                </a:highlight>
                <a:latin typeface="微软雅黑" panose="020B0503020204020204" pitchFamily="34" charset="-122"/>
                <a:ea typeface="微软雅黑" panose="020B0503020204020204" pitchFamily="34" charset="-122"/>
              </a:rPr>
              <a:t>电枢电压</a:t>
            </a:r>
            <a:r>
              <a:rPr lang="zh-CN" altLang="en-US" sz="2400" b="1" dirty="0">
                <a:solidFill>
                  <a:srgbClr val="000000"/>
                </a:solidFill>
                <a:latin typeface="微软雅黑" panose="020B0503020204020204" pitchFamily="34" charset="-122"/>
                <a:ea typeface="微软雅黑" panose="020B0503020204020204" pitchFamily="34" charset="-122"/>
              </a:rPr>
              <a:t>         </a:t>
            </a:r>
            <a:r>
              <a:rPr lang="zh-CN" altLang="zh-CN" sz="2400" b="1" dirty="0">
                <a:solidFill>
                  <a:srgbClr val="000000"/>
                </a:solidFill>
                <a:latin typeface="微软雅黑" panose="020B0503020204020204" pitchFamily="34" charset="-122"/>
                <a:ea typeface="微软雅黑" panose="020B0503020204020204" pitchFamily="34" charset="-122"/>
              </a:rPr>
              <a:t>之间的传递关系为</a:t>
            </a:r>
            <a:r>
              <a:rPr lang="zh-CN" altLang="en-US" sz="2400" b="1" dirty="0">
                <a:solidFill>
                  <a:srgbClr val="000000"/>
                </a:solidFill>
                <a:latin typeface="微软雅黑" panose="020B0503020204020204" pitchFamily="34" charset="-122"/>
                <a:ea typeface="微软雅黑" panose="020B0503020204020204" pitchFamily="34" charset="-122"/>
              </a:rPr>
              <a:t>：</a:t>
            </a:r>
            <a:endParaRPr lang="zh-CN" altLang="en-US" sz="2400" b="1" dirty="0">
              <a:solidFill>
                <a:srgbClr val="000000"/>
              </a:solidFill>
              <a:latin typeface="微软雅黑" panose="020B0503020204020204" pitchFamily="34" charset="-122"/>
              <a:ea typeface="微软雅黑" panose="020B0503020204020204" pitchFamily="34" charset="-122"/>
            </a:endParaRPr>
          </a:p>
        </p:txBody>
      </p:sp>
      <p:pic>
        <p:nvPicPr>
          <p:cNvPr id="14" name="图片 13"/>
          <p:cNvPicPr>
            <a:picLocks noChangeAspect="1"/>
          </p:cNvPicPr>
          <p:nvPr/>
        </p:nvPicPr>
        <p:blipFill>
          <a:blip r:embed="rId3"/>
          <a:stretch>
            <a:fillRect/>
          </a:stretch>
        </p:blipFill>
        <p:spPr>
          <a:xfrm>
            <a:off x="6152458" y="4326844"/>
            <a:ext cx="692186" cy="396313"/>
          </a:xfrm>
          <a:prstGeom prst="rect">
            <a:avLst/>
          </a:prstGeom>
        </p:spPr>
      </p:pic>
      <p:graphicFrame>
        <p:nvGraphicFramePr>
          <p:cNvPr id="17" name="对象 16"/>
          <p:cNvGraphicFramePr>
            <a:graphicFrameLocks noChangeAspect="1"/>
          </p:cNvGraphicFramePr>
          <p:nvPr/>
        </p:nvGraphicFramePr>
        <p:xfrm>
          <a:off x="9042640" y="4339943"/>
          <a:ext cx="693737" cy="420687"/>
        </p:xfrm>
        <a:graphic>
          <a:graphicData uri="http://schemas.openxmlformats.org/presentationml/2006/ole">
            <mc:AlternateContent xmlns:mc="http://schemas.openxmlformats.org/markup-compatibility/2006">
              <mc:Choice xmlns:v="urn:schemas-microsoft-com:vml" Requires="v">
                <p:oleObj spid="_x0000_s38935" name="Equation" r:id="rId4" imgW="694690" imgH="422275" progId="Equation.DSMT4">
                  <p:embed/>
                </p:oleObj>
              </mc:Choice>
              <mc:Fallback>
                <p:oleObj name="Equation" r:id="rId4" imgW="694690" imgH="422275" progId="Equation.DSMT4">
                  <p:embed/>
                  <p:pic>
                    <p:nvPicPr>
                      <p:cNvPr id="0" name="对象 16"/>
                      <p:cNvPicPr/>
                      <p:nvPr/>
                    </p:nvPicPr>
                    <p:blipFill>
                      <a:blip r:embed="rId5"/>
                      <a:stretch>
                        <a:fillRect/>
                      </a:stretch>
                    </p:blipFill>
                    <p:spPr>
                      <a:xfrm>
                        <a:off x="9042640" y="4339943"/>
                        <a:ext cx="693737" cy="420687"/>
                      </a:xfrm>
                      <a:prstGeom prst="rect">
                        <a:avLst/>
                      </a:prstGeom>
                    </p:spPr>
                  </p:pic>
                </p:oleObj>
              </mc:Fallback>
            </mc:AlternateContent>
          </a:graphicData>
        </a:graphic>
      </p:graphicFrame>
      <p:pic>
        <p:nvPicPr>
          <p:cNvPr id="18" name="图片 17"/>
          <p:cNvPicPr>
            <a:picLocks noChangeAspect="1"/>
          </p:cNvPicPr>
          <p:nvPr/>
        </p:nvPicPr>
        <p:blipFill>
          <a:blip r:embed="rId6"/>
          <a:stretch>
            <a:fillRect/>
          </a:stretch>
        </p:blipFill>
        <p:spPr>
          <a:xfrm>
            <a:off x="1058210" y="5165642"/>
            <a:ext cx="7179571" cy="897446"/>
          </a:xfrm>
          <a:prstGeom prst="rect">
            <a:avLst/>
          </a:prstGeom>
        </p:spPr>
      </p:pic>
      <p:pic>
        <p:nvPicPr>
          <p:cNvPr id="2" name="图片 1"/>
          <p:cNvPicPr>
            <a:picLocks noChangeAspect="1"/>
          </p:cNvPicPr>
          <p:nvPr/>
        </p:nvPicPr>
        <p:blipFill>
          <a:blip r:embed="rId7"/>
          <a:stretch>
            <a:fillRect/>
          </a:stretch>
        </p:blipFill>
        <p:spPr>
          <a:xfrm>
            <a:off x="4437197" y="3307556"/>
            <a:ext cx="3600635" cy="692186"/>
          </a:xfrm>
          <a:prstGeom prst="rect">
            <a:avLst/>
          </a:prstGeom>
        </p:spPr>
      </p:pic>
      <p:graphicFrame>
        <p:nvGraphicFramePr>
          <p:cNvPr id="3" name="对象 2"/>
          <p:cNvGraphicFramePr>
            <a:graphicFrameLocks noChangeAspect="1"/>
          </p:cNvGraphicFramePr>
          <p:nvPr/>
        </p:nvGraphicFramePr>
        <p:xfrm>
          <a:off x="1376997" y="5934753"/>
          <a:ext cx="347982" cy="417578"/>
        </p:xfrm>
        <a:graphic>
          <a:graphicData uri="http://schemas.openxmlformats.org/presentationml/2006/ole">
            <mc:AlternateContent xmlns:mc="http://schemas.openxmlformats.org/markup-compatibility/2006">
              <mc:Choice xmlns:v="urn:schemas-microsoft-com:vml" Requires="v">
                <p:oleObj spid="_x0000_s38936" name="Equation" r:id="rId8" imgW="4572000" imgH="5486400" progId="Equation.DSMT4">
                  <p:embed/>
                </p:oleObj>
              </mc:Choice>
              <mc:Fallback>
                <p:oleObj name="Equation" r:id="rId8" imgW="4572000" imgH="5486400" progId="Equation.DSMT4">
                  <p:embed/>
                  <p:pic>
                    <p:nvPicPr>
                      <p:cNvPr id="0" name="对象 2"/>
                      <p:cNvPicPr/>
                      <p:nvPr/>
                    </p:nvPicPr>
                    <p:blipFill>
                      <a:blip r:embed="rId9"/>
                      <a:stretch>
                        <a:fillRect/>
                      </a:stretch>
                    </p:blipFill>
                    <p:spPr>
                      <a:xfrm>
                        <a:off x="1376997" y="5934753"/>
                        <a:ext cx="347982" cy="417578"/>
                      </a:xfrm>
                      <a:prstGeom prst="rect">
                        <a:avLst/>
                      </a:prstGeom>
                    </p:spPr>
                  </p:pic>
                </p:oleObj>
              </mc:Fallback>
            </mc:AlternateContent>
          </a:graphicData>
        </a:graphic>
      </p:graphicFrame>
      <p:graphicFrame>
        <p:nvGraphicFramePr>
          <p:cNvPr id="4" name="对象 3"/>
          <p:cNvGraphicFramePr>
            <a:graphicFrameLocks noChangeAspect="1"/>
          </p:cNvGraphicFramePr>
          <p:nvPr/>
        </p:nvGraphicFramePr>
        <p:xfrm>
          <a:off x="3349336" y="5884496"/>
          <a:ext cx="294409" cy="536863"/>
        </p:xfrm>
        <a:graphic>
          <a:graphicData uri="http://schemas.openxmlformats.org/presentationml/2006/ole">
            <mc:AlternateContent xmlns:mc="http://schemas.openxmlformats.org/markup-compatibility/2006">
              <mc:Choice xmlns:v="urn:schemas-microsoft-com:vml" Requires="v">
                <p:oleObj spid="_x0000_s38937" name="Equation" r:id="rId10" imgW="5181600" imgH="9448800" progId="Equation.DSMT4">
                  <p:embed/>
                </p:oleObj>
              </mc:Choice>
              <mc:Fallback>
                <p:oleObj name="Equation" r:id="rId10" imgW="5181600" imgH="9448800" progId="Equation.DSMT4">
                  <p:embed/>
                  <p:pic>
                    <p:nvPicPr>
                      <p:cNvPr id="0" name="对象 3"/>
                      <p:cNvPicPr/>
                      <p:nvPr/>
                    </p:nvPicPr>
                    <p:blipFill>
                      <a:blip r:embed="rId11"/>
                      <a:stretch>
                        <a:fillRect/>
                      </a:stretch>
                    </p:blipFill>
                    <p:spPr>
                      <a:xfrm>
                        <a:off x="3349336" y="5884496"/>
                        <a:ext cx="294409" cy="536863"/>
                      </a:xfrm>
                      <a:prstGeom prst="rect">
                        <a:avLst/>
                      </a:prstGeom>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par>
                                <p:cTn id="14" presetID="10" presetClass="entr" presetSubtype="0" fill="hold" nodeType="with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fade">
                                      <p:cBhvr>
                                        <p:cTn id="16" dur="500"/>
                                        <p:tgtEl>
                                          <p:spTgt spid="18"/>
                                        </p:tgtEl>
                                      </p:cBhvr>
                                    </p:animEffect>
                                  </p:childTnLst>
                                </p:cTn>
                              </p:par>
                              <p:par>
                                <p:cTn id="17" presetID="10"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par>
                                <p:cTn id="20" presetID="10" presetClass="entr" presetSubtype="0" fill="hold" nodeType="with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bwMode="auto">
          <a:xfrm>
            <a:off x="1903059" y="4065702"/>
            <a:ext cx="6426200" cy="2199311"/>
            <a:chOff x="457" y="6932"/>
            <a:chExt cx="10121" cy="3464"/>
          </a:xfrm>
        </p:grpSpPr>
        <p:graphicFrame>
          <p:nvGraphicFramePr>
            <p:cNvPr id="62474" name="对象 11"/>
            <p:cNvGraphicFramePr>
              <a:graphicFrameLocks noChangeAspect="1"/>
            </p:cNvGraphicFramePr>
            <p:nvPr/>
          </p:nvGraphicFramePr>
          <p:xfrm>
            <a:off x="457" y="6932"/>
            <a:ext cx="10121" cy="2752"/>
          </p:xfrm>
          <a:graphic>
            <a:graphicData uri="http://schemas.openxmlformats.org/presentationml/2006/ole">
              <mc:AlternateContent xmlns:mc="http://schemas.openxmlformats.org/markup-compatibility/2006">
                <mc:Choice xmlns:v="urn:schemas-microsoft-com:vml" Requires="v">
                  <p:oleObj spid="_x0000_s39952" name="" r:id="rId1" imgW="4182745" imgH="1104265" progId="Visio.Drawing.11">
                    <p:embed/>
                  </p:oleObj>
                </mc:Choice>
                <mc:Fallback>
                  <p:oleObj name="" r:id="rId1" imgW="4182745" imgH="1104265" progId="Visio.Drawing.11">
                    <p:embed/>
                    <p:pic>
                      <p:nvPicPr>
                        <p:cNvPr id="0" name="对象 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 y="6932"/>
                          <a:ext cx="10121" cy="2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4" name="矩形 13"/>
            <p:cNvSpPr/>
            <p:nvPr/>
          </p:nvSpPr>
          <p:spPr>
            <a:xfrm>
              <a:off x="3996" y="9816"/>
              <a:ext cx="3528" cy="580"/>
            </a:xfrm>
            <a:prstGeom prst="rect">
              <a:avLst/>
            </a:prstGeom>
          </p:spPr>
          <p:txBody>
            <a:bodyPr wrap="none">
              <a:spAutoFit/>
            </a:bodyPr>
            <a:lstStyle/>
            <a:p>
              <a:pPr eaLnBrk="1" hangingPunct="1">
                <a:defRPr/>
              </a:pPr>
              <a:r>
                <a:rPr lang="zh-CN" altLang="zh-CN" b="1" kern="1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单关节</a:t>
              </a:r>
              <a:r>
                <a:rPr lang="zh-CN" altLang="zh-CN" b="1" kern="100" dirty="0">
                  <a:solidFill>
                    <a:srgbClr val="FF0000"/>
                  </a:solidFill>
                  <a:highlight>
                    <a:srgbClr val="FFFF00"/>
                  </a:highlight>
                  <a:latin typeface="微软雅黑" panose="020B0503020204020204" pitchFamily="34" charset="-122"/>
                  <a:ea typeface="微软雅黑" panose="020B0503020204020204" pitchFamily="34" charset="-122"/>
                  <a:cs typeface="微软雅黑" panose="020B0503020204020204" pitchFamily="34" charset="-122"/>
                </a:rPr>
                <a:t>开环</a:t>
              </a:r>
              <a:r>
                <a:rPr lang="zh-CN" altLang="zh-CN" b="1" kern="1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传递函数</a:t>
              </a:r>
              <a:r>
                <a:rPr lang="zh-CN" altLang="zh-CN" b="1"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 </a:t>
              </a:r>
              <a:endParaRPr lang="zh-CN" altLang="zh-CN" b="1"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grpSp>
        <p:nvGrpSpPr>
          <p:cNvPr id="62467" name="组合 7"/>
          <p:cNvGrpSpPr/>
          <p:nvPr/>
        </p:nvGrpSpPr>
        <p:grpSpPr bwMode="auto">
          <a:xfrm>
            <a:off x="2122729" y="854282"/>
            <a:ext cx="7273925" cy="977900"/>
            <a:chOff x="1076" y="1318"/>
            <a:chExt cx="11455" cy="1538"/>
          </a:xfrm>
        </p:grpSpPr>
        <p:sp>
          <p:nvSpPr>
            <p:cNvPr id="62472" name="矩形 2"/>
            <p:cNvSpPr>
              <a:spLocks noChangeArrowheads="1"/>
            </p:cNvSpPr>
            <p:nvPr/>
          </p:nvSpPr>
          <p:spPr bwMode="auto">
            <a:xfrm>
              <a:off x="1076" y="1318"/>
              <a:ext cx="11455" cy="1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0"/>
                </a:spcBef>
                <a:buFont typeface="Wingdings" panose="05000000000000000000" pitchFamily="2" charset="2"/>
                <a:buChar char="p"/>
              </a:pPr>
              <a:r>
                <a:rPr lang="zh-CN" altLang="zh-CN" sz="2400" b="1" dirty="0">
                  <a:solidFill>
                    <a:srgbClr val="000000"/>
                  </a:solidFill>
                  <a:latin typeface="微软雅黑" panose="020B0503020204020204" pitchFamily="34" charset="-122"/>
                  <a:ea typeface="微软雅黑" panose="020B0503020204020204" pitchFamily="34" charset="-122"/>
                </a:rPr>
                <a:t>控制系统的</a:t>
              </a:r>
              <a:r>
                <a:rPr lang="zh-CN" altLang="zh-CN" sz="2400" b="1" dirty="0">
                  <a:solidFill>
                    <a:srgbClr val="FF0000"/>
                  </a:solidFill>
                  <a:highlight>
                    <a:srgbClr val="FFFF00"/>
                  </a:highlight>
                  <a:latin typeface="微软雅黑" panose="020B0503020204020204" pitchFamily="34" charset="-122"/>
                  <a:ea typeface="微软雅黑" panose="020B0503020204020204" pitchFamily="34" charset="-122"/>
                </a:rPr>
                <a:t>输出关节角位移</a:t>
              </a:r>
              <a:r>
                <a:rPr lang="zh-CN" altLang="en-US" sz="2400" b="1" dirty="0">
                  <a:solidFill>
                    <a:srgbClr val="0070C0"/>
                  </a:solidFill>
                  <a:latin typeface="微软雅黑" panose="020B0503020204020204" pitchFamily="34" charset="-122"/>
                  <a:ea typeface="微软雅黑" panose="020B0503020204020204" pitchFamily="34" charset="-122"/>
                </a:rPr>
                <a:t>       </a:t>
              </a:r>
              <a:r>
                <a:rPr lang="zh-CN" altLang="zh-CN" sz="2400" b="1" dirty="0">
                  <a:solidFill>
                    <a:srgbClr val="000000"/>
                  </a:solidFill>
                  <a:latin typeface="微软雅黑" panose="020B0503020204020204" pitchFamily="34" charset="-122"/>
                  <a:ea typeface="微软雅黑" panose="020B0503020204020204" pitchFamily="34" charset="-122"/>
                </a:rPr>
                <a:t>与</a:t>
              </a:r>
              <a:r>
                <a:rPr lang="zh-CN" altLang="zh-CN" sz="2400" b="1" dirty="0">
                  <a:solidFill>
                    <a:srgbClr val="FF0000"/>
                  </a:solidFill>
                  <a:highlight>
                    <a:srgbClr val="FFFF00"/>
                  </a:highlight>
                  <a:latin typeface="微软雅黑" panose="020B0503020204020204" pitchFamily="34" charset="-122"/>
                  <a:ea typeface="微软雅黑" panose="020B0503020204020204" pitchFamily="34" charset="-122"/>
                </a:rPr>
                <a:t>电枢电压</a:t>
              </a:r>
              <a:r>
                <a:rPr lang="zh-CN" altLang="en-US" sz="2400" b="1" dirty="0">
                  <a:solidFill>
                    <a:srgbClr val="000000"/>
                  </a:solidFill>
                  <a:latin typeface="微软雅黑" panose="020B0503020204020204" pitchFamily="34" charset="-122"/>
                  <a:ea typeface="微软雅黑" panose="020B0503020204020204" pitchFamily="34" charset="-122"/>
                </a:rPr>
                <a:t>        </a:t>
              </a:r>
              <a:r>
                <a:rPr lang="zh-CN" altLang="zh-CN" sz="2400" b="1" dirty="0">
                  <a:solidFill>
                    <a:srgbClr val="000000"/>
                  </a:solidFill>
                  <a:latin typeface="微软雅黑" panose="020B0503020204020204" pitchFamily="34" charset="-122"/>
                  <a:ea typeface="微软雅黑" panose="020B0503020204020204" pitchFamily="34" charset="-122"/>
                </a:rPr>
                <a:t>之间的传递关系为</a:t>
              </a:r>
              <a:r>
                <a:rPr lang="zh-CN" altLang="en-US" sz="2400" b="1" dirty="0">
                  <a:solidFill>
                    <a:srgbClr val="000000"/>
                  </a:solidFill>
                  <a:latin typeface="微软雅黑" panose="020B0503020204020204" pitchFamily="34" charset="-122"/>
                  <a:ea typeface="微软雅黑" panose="020B0503020204020204" pitchFamily="34" charset="-122"/>
                </a:rPr>
                <a:t>：</a:t>
              </a:r>
              <a:endParaRPr lang="zh-CN" altLang="en-US" sz="2400" b="1" dirty="0">
                <a:solidFill>
                  <a:srgbClr val="000000"/>
                </a:solidFill>
                <a:latin typeface="微软雅黑" panose="020B0503020204020204" pitchFamily="34" charset="-122"/>
                <a:ea typeface="微软雅黑" panose="020B0503020204020204" pitchFamily="34" charset="-122"/>
              </a:endParaRPr>
            </a:p>
          </p:txBody>
        </p:sp>
        <p:graphicFrame>
          <p:nvGraphicFramePr>
            <p:cNvPr id="62473" name="对象 17"/>
            <p:cNvGraphicFramePr>
              <a:graphicFrameLocks noChangeAspect="1"/>
            </p:cNvGraphicFramePr>
            <p:nvPr/>
          </p:nvGraphicFramePr>
          <p:xfrm>
            <a:off x="11027" y="1463"/>
            <a:ext cx="1092" cy="662"/>
          </p:xfrm>
          <a:graphic>
            <a:graphicData uri="http://schemas.openxmlformats.org/presentationml/2006/ole">
              <mc:AlternateContent xmlns:mc="http://schemas.openxmlformats.org/markup-compatibility/2006">
                <mc:Choice xmlns:v="urn:schemas-microsoft-com:vml" Requires="v">
                  <p:oleObj spid="_x0000_s39953" name="" r:id="rId3" imgW="419100" imgH="254000" progId="Equation.DSMT4">
                    <p:embed/>
                  </p:oleObj>
                </mc:Choice>
                <mc:Fallback>
                  <p:oleObj name="" r:id="rId3" imgW="419100" imgH="254000" progId="Equation.DSMT4">
                    <p:embed/>
                    <p:pic>
                      <p:nvPicPr>
                        <p:cNvPr id="0" name="对象 1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27" y="1463"/>
                          <a:ext cx="1092" cy="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pSp>
      <p:sp>
        <p:nvSpPr>
          <p:cNvPr id="21" name="矩形 20"/>
          <p:cNvSpPr>
            <a:spLocks noChangeArrowheads="1"/>
          </p:cNvSpPr>
          <p:nvPr/>
        </p:nvSpPr>
        <p:spPr bwMode="auto">
          <a:xfrm>
            <a:off x="2705100" y="3009900"/>
            <a:ext cx="661035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zh-CN" sz="2400" b="1" dirty="0">
                <a:solidFill>
                  <a:srgbClr val="3333FF"/>
                </a:solidFill>
                <a:latin typeface="微软雅黑" panose="020B0503020204020204" pitchFamily="34" charset="-122"/>
                <a:ea typeface="楷体" panose="02010609060101010101" pitchFamily="49" charset="-122"/>
              </a:rPr>
              <a:t>该式表示所加电压与关节角位移之间的传递函数 </a:t>
            </a:r>
            <a:endParaRPr lang="zh-CN" altLang="zh-CN" sz="2400" b="1" dirty="0">
              <a:solidFill>
                <a:srgbClr val="3333FF"/>
              </a:solidFill>
              <a:latin typeface="微软雅黑" panose="020B0503020204020204" pitchFamily="34" charset="-122"/>
              <a:ea typeface="楷体" panose="02010609060101010101" pitchFamily="49" charset="-122"/>
            </a:endParaRPr>
          </a:p>
        </p:txBody>
      </p:sp>
      <p:sp>
        <p:nvSpPr>
          <p:cNvPr id="62470" name="矩形 1"/>
          <p:cNvSpPr>
            <a:spLocks noRot="1" noChangeAspect="1" noMove="1" noResize="1" noEditPoints="1" noAdjustHandles="1" noChangeArrowheads="1" noTextEdit="1"/>
          </p:cNvSpPr>
          <p:nvPr/>
        </p:nvSpPr>
        <p:spPr bwMode="auto">
          <a:xfrm>
            <a:off x="3914775" y="1952625"/>
            <a:ext cx="3894138" cy="730250"/>
          </a:xfrm>
          <a:prstGeom prst="rect">
            <a:avLst/>
          </a:prstGeom>
          <a:blipFill dpi="0" rotWithShape="1">
            <a:blip r:embed="rId5"/>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 name="Rectangle 2"/>
          <p:cNvSpPr>
            <a:spLocks noChangeArrowheads="1"/>
          </p:cNvSpPr>
          <p:nvPr/>
        </p:nvSpPr>
        <p:spPr bwMode="auto">
          <a:xfrm>
            <a:off x="1550988" y="69850"/>
            <a:ext cx="9072562"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800" b="1" dirty="0">
                <a:solidFill>
                  <a:srgbClr val="000000"/>
                </a:solidFill>
                <a:latin typeface="Times New Roman" panose="02020603050405020304" pitchFamily="18" charset="0"/>
                <a:ea typeface="华文中宋" panose="02010600040101010101" pitchFamily="2" charset="-122"/>
              </a:rPr>
              <a:t>6.2.1  </a:t>
            </a:r>
            <a:r>
              <a:rPr lang="zh-CN" altLang="en-US" sz="2800" b="1" dirty="0">
                <a:solidFill>
                  <a:srgbClr val="000000"/>
                </a:solidFill>
                <a:latin typeface="Times New Roman" panose="02020603050405020304" pitchFamily="18" charset="0"/>
                <a:ea typeface="华文中宋" panose="02010600040101010101" pitchFamily="2" charset="-122"/>
              </a:rPr>
              <a:t>机器人单关节的建模 </a:t>
            </a:r>
            <a:endParaRPr lang="en-US" altLang="zh-CN" sz="2800" b="1" dirty="0">
              <a:solidFill>
                <a:srgbClr val="000000"/>
              </a:solidFill>
              <a:latin typeface="Times New Roman" panose="02020603050405020304" pitchFamily="18" charset="0"/>
              <a:ea typeface="华文中宋" panose="02010600040101010101" pitchFamily="2" charset="-122"/>
            </a:endParaRPr>
          </a:p>
        </p:txBody>
      </p:sp>
      <p:sp>
        <p:nvSpPr>
          <p:cNvPr id="8" name="文本框 7"/>
          <p:cNvSpPr txBox="1"/>
          <p:nvPr/>
        </p:nvSpPr>
        <p:spPr>
          <a:xfrm>
            <a:off x="3935952" y="3649390"/>
            <a:ext cx="1107996" cy="369332"/>
          </a:xfrm>
          <a:prstGeom prst="rect">
            <a:avLst/>
          </a:prstGeom>
          <a:noFill/>
        </p:spPr>
        <p:txBody>
          <a:bodyPr wrap="none" rtlCol="0">
            <a:spAutoFit/>
          </a:bodyPr>
          <a:lstStyle/>
          <a:p>
            <a:r>
              <a:rPr lang="zh-CN" altLang="en-US" dirty="0"/>
              <a:t>电气部分</a:t>
            </a:r>
            <a:endParaRPr lang="zh-CN" altLang="en-US" dirty="0"/>
          </a:p>
        </p:txBody>
      </p:sp>
      <p:sp>
        <p:nvSpPr>
          <p:cNvPr id="9" name="文本框 8"/>
          <p:cNvSpPr txBox="1"/>
          <p:nvPr/>
        </p:nvSpPr>
        <p:spPr>
          <a:xfrm>
            <a:off x="5533271" y="3640149"/>
            <a:ext cx="1107996" cy="369332"/>
          </a:xfrm>
          <a:prstGeom prst="rect">
            <a:avLst/>
          </a:prstGeom>
          <a:noFill/>
        </p:spPr>
        <p:txBody>
          <a:bodyPr wrap="none" rtlCol="0">
            <a:spAutoFit/>
          </a:bodyPr>
          <a:lstStyle/>
          <a:p>
            <a:r>
              <a:rPr lang="zh-CN" altLang="en-US" dirty="0"/>
              <a:t>机械部分</a:t>
            </a:r>
            <a:endParaRPr lang="zh-CN" altLang="en-US" dirty="0"/>
          </a:p>
        </p:txBody>
      </p:sp>
      <p:cxnSp>
        <p:nvCxnSpPr>
          <p:cNvPr id="11" name="直接连接符 10"/>
          <p:cNvCxnSpPr/>
          <p:nvPr/>
        </p:nvCxnSpPr>
        <p:spPr>
          <a:xfrm flipV="1">
            <a:off x="5327747" y="3824815"/>
            <a:ext cx="29497" cy="1340543"/>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6" name="矩形 15"/>
          <p:cNvSpPr>
            <a:spLocks noChangeArrowheads="1"/>
          </p:cNvSpPr>
          <p:nvPr/>
        </p:nvSpPr>
        <p:spPr bwMode="auto">
          <a:xfrm>
            <a:off x="764262" y="6396335"/>
            <a:ext cx="1070357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400" b="1" dirty="0">
                <a:solidFill>
                  <a:srgbClr val="3333FF"/>
                </a:solidFill>
                <a:latin typeface="微软雅黑" panose="020B0503020204020204" pitchFamily="34" charset="-122"/>
                <a:ea typeface="楷体" panose="02010609060101010101" pitchFamily="49" charset="-122"/>
              </a:rPr>
              <a:t>建模已完成！下一步控制设计，如何调节电压使关节角位移按期望角度运行。</a:t>
            </a:r>
            <a:endParaRPr lang="zh-CN" altLang="zh-CN" sz="2400" b="1" dirty="0">
              <a:solidFill>
                <a:srgbClr val="3333FF"/>
              </a:solidFill>
              <a:latin typeface="微软雅黑" panose="020B0503020204020204" pitchFamily="34" charset="-122"/>
              <a:ea typeface="楷体" panose="02010609060101010101" pitchFamily="49" charset="-122"/>
            </a:endParaRPr>
          </a:p>
        </p:txBody>
      </p:sp>
      <p:pic>
        <p:nvPicPr>
          <p:cNvPr id="17" name="图片 16"/>
          <p:cNvPicPr>
            <a:picLocks noChangeAspect="1"/>
          </p:cNvPicPr>
          <p:nvPr/>
        </p:nvPicPr>
        <p:blipFill>
          <a:blip r:embed="rId6"/>
          <a:stretch>
            <a:fillRect/>
          </a:stretch>
        </p:blipFill>
        <p:spPr>
          <a:xfrm>
            <a:off x="6266338" y="946600"/>
            <a:ext cx="611317" cy="35001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2237510" y="836855"/>
            <a:ext cx="7361903" cy="1005788"/>
          </a:xfrm>
          <a:prstGeom prst="rect">
            <a:avLst/>
          </a:prstGeom>
        </p:spPr>
        <p:txBody>
          <a:bodyPr wrap="square">
            <a:spAutoFit/>
          </a:bodyPr>
          <a:lstStyle/>
          <a:p>
            <a:pPr marL="342900" indent="-342900" eaLnBrk="1" hangingPunct="1">
              <a:lnSpc>
                <a:spcPct val="130000"/>
              </a:lnSpc>
              <a:spcBef>
                <a:spcPts val="0"/>
              </a:spcBef>
              <a:spcAft>
                <a:spcPts val="0"/>
              </a:spcAft>
              <a:buSzPct val="80000"/>
              <a:buFont typeface="Wingdings" panose="05000000000000000000" charset="0"/>
              <a:buChar char="p"/>
              <a:defRPr/>
            </a:pPr>
            <a:r>
              <a:rPr lang="zh-CN" altLang="en-US" sz="2400" b="1" kern="1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控制方法（</a:t>
            </a:r>
            <a:r>
              <a:rPr lang="en-US" altLang="zh-CN" sz="2400" b="1" kern="100" dirty="0">
                <a:solidFill>
                  <a:srgbClr val="FF0000"/>
                </a:solidFill>
                <a:highlight>
                  <a:srgbClr val="FFFF00"/>
                </a:highlight>
                <a:latin typeface="微软雅黑" panose="020B0503020204020204" pitchFamily="34" charset="-122"/>
                <a:ea typeface="微软雅黑" panose="020B0503020204020204" pitchFamily="34" charset="-122"/>
                <a:cs typeface="微软雅黑" panose="020B0503020204020204" pitchFamily="34" charset="-122"/>
              </a:rPr>
              <a:t>PD</a:t>
            </a:r>
            <a:r>
              <a:rPr lang="zh-CN" altLang="en-US" sz="2400" b="1" kern="100" dirty="0">
                <a:solidFill>
                  <a:srgbClr val="FF0000"/>
                </a:solidFill>
                <a:highlight>
                  <a:srgbClr val="FFFF00"/>
                </a:highlight>
                <a:latin typeface="微软雅黑" panose="020B0503020204020204" pitchFamily="34" charset="-122"/>
                <a:ea typeface="微软雅黑" panose="020B0503020204020204" pitchFamily="34" charset="-122"/>
                <a:cs typeface="微软雅黑" panose="020B0503020204020204" pitchFamily="34" charset="-122"/>
              </a:rPr>
              <a:t>控制</a:t>
            </a:r>
            <a:r>
              <a:rPr lang="zh-CN" altLang="en-US" sz="2400" b="1" kern="1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400" b="1" kern="1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zh-CN" sz="2400" b="1" kern="100" dirty="0">
                <a:solidFill>
                  <a:srgbClr val="FF0000"/>
                </a:solidFill>
                <a:highlight>
                  <a:srgbClr val="FFFF00"/>
                </a:highlight>
                <a:latin typeface="微软雅黑" panose="020B0503020204020204" pitchFamily="34" charset="-122"/>
                <a:ea typeface="微软雅黑" panose="020B0503020204020204" pitchFamily="34" charset="-122"/>
                <a:cs typeface="微软雅黑" panose="020B0503020204020204" pitchFamily="34" charset="-122"/>
              </a:rPr>
              <a:t>关节电机</a:t>
            </a:r>
            <a:r>
              <a:rPr lang="zh-CN" altLang="zh-CN" sz="2400" b="1" kern="1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上所加的电压与</a:t>
            </a:r>
            <a:r>
              <a:rPr lang="zh-CN" altLang="zh-CN" sz="2400" b="1" kern="100" dirty="0">
                <a:solidFill>
                  <a:srgbClr val="000000"/>
                </a:solidFill>
                <a:highlight>
                  <a:srgbClr val="FFFF00"/>
                </a:highlight>
                <a:latin typeface="微软雅黑" panose="020B0503020204020204" pitchFamily="34" charset="-122"/>
                <a:ea typeface="微软雅黑" panose="020B0503020204020204" pitchFamily="34" charset="-122"/>
                <a:cs typeface="微软雅黑" panose="020B0503020204020204" pitchFamily="34" charset="-122"/>
              </a:rPr>
              <a:t>位置误差和速度误差成</a:t>
            </a:r>
            <a:r>
              <a:rPr lang="zh-CN" altLang="zh-CN" sz="2400" b="1" kern="100" dirty="0">
                <a:solidFill>
                  <a:srgbClr val="FF0000"/>
                </a:solidFill>
                <a:highlight>
                  <a:srgbClr val="FFFF00"/>
                </a:highlight>
                <a:latin typeface="微软雅黑" panose="020B0503020204020204" pitchFamily="34" charset="-122"/>
                <a:ea typeface="微软雅黑" panose="020B0503020204020204" pitchFamily="34" charset="-122"/>
                <a:cs typeface="微软雅黑" panose="020B0503020204020204" pitchFamily="34" charset="-122"/>
              </a:rPr>
              <a:t>正比：</a:t>
            </a:r>
            <a:r>
              <a:rPr lang="zh-CN" altLang="zh-CN" sz="2400" b="1"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 </a:t>
            </a:r>
            <a:endParaRPr lang="zh-CN" altLang="zh-CN" sz="2400" b="1"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67587" name="矩形 20"/>
          <p:cNvSpPr>
            <a:spLocks noChangeArrowheads="1"/>
          </p:cNvSpPr>
          <p:nvPr/>
        </p:nvSpPr>
        <p:spPr bwMode="auto">
          <a:xfrm>
            <a:off x="2362200" y="4048125"/>
            <a:ext cx="4198938"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SzPct val="80000"/>
              <a:buFont typeface="Wingdings" panose="05000000000000000000" pitchFamily="2" charset="2"/>
              <a:buChar char="p"/>
            </a:pPr>
            <a:r>
              <a:rPr lang="zh-CN" altLang="en-US" sz="2400" b="1" dirty="0">
                <a:solidFill>
                  <a:srgbClr val="000000"/>
                </a:solidFill>
                <a:latin typeface="微软雅黑" panose="020B0503020204020204" pitchFamily="34" charset="-122"/>
              </a:rPr>
              <a:t>对应的闭环系统框图如下：</a:t>
            </a:r>
            <a:endParaRPr lang="zh-CN" altLang="en-US" sz="2400" b="1" dirty="0">
              <a:solidFill>
                <a:srgbClr val="000000"/>
              </a:solidFill>
              <a:latin typeface="微软雅黑" panose="020B0503020204020204" pitchFamily="34" charset="-122"/>
            </a:endParaRPr>
          </a:p>
        </p:txBody>
      </p:sp>
      <p:grpSp>
        <p:nvGrpSpPr>
          <p:cNvPr id="67588" name="组合 14"/>
          <p:cNvGrpSpPr/>
          <p:nvPr/>
        </p:nvGrpSpPr>
        <p:grpSpPr bwMode="auto">
          <a:xfrm>
            <a:off x="5571693" y="2832534"/>
            <a:ext cx="4270375" cy="1008062"/>
            <a:chOff x="1817" y="1544"/>
            <a:chExt cx="6725" cy="1588"/>
          </a:xfrm>
        </p:grpSpPr>
        <p:sp>
          <p:nvSpPr>
            <p:cNvPr id="13" name="矩形 12"/>
            <p:cNvSpPr/>
            <p:nvPr/>
          </p:nvSpPr>
          <p:spPr>
            <a:xfrm>
              <a:off x="2892" y="1544"/>
              <a:ext cx="5203" cy="1588"/>
            </a:xfrm>
            <a:prstGeom prst="rect">
              <a:avLst/>
            </a:prstGeom>
            <a:solidFill>
              <a:srgbClr val="0563C1">
                <a:alpha val="5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solidFill>
                  <a:prstClr val="white"/>
                </a:solidFill>
              </a:endParaRPr>
            </a:p>
          </p:txBody>
        </p:sp>
        <p:grpSp>
          <p:nvGrpSpPr>
            <p:cNvPr id="67595" name="组合 8"/>
            <p:cNvGrpSpPr/>
            <p:nvPr/>
          </p:nvGrpSpPr>
          <p:grpSpPr bwMode="auto">
            <a:xfrm>
              <a:off x="3176" y="1622"/>
              <a:ext cx="5366" cy="1428"/>
              <a:chOff x="6746" y="1472"/>
              <a:chExt cx="5366" cy="1428"/>
            </a:xfrm>
          </p:grpSpPr>
          <p:sp>
            <p:nvSpPr>
              <p:cNvPr id="3" name="矩形 2"/>
              <p:cNvSpPr/>
              <p:nvPr/>
            </p:nvSpPr>
            <p:spPr>
              <a:xfrm>
                <a:off x="6747" y="1472"/>
                <a:ext cx="5365" cy="1428"/>
              </a:xfrm>
              <a:prstGeom prst="rect">
                <a:avLst/>
              </a:prstGeom>
            </p:spPr>
            <p:txBody>
              <a:bodyPr>
                <a:spAutoFit/>
              </a:bodyPr>
              <a:lstStyle/>
              <a:p>
                <a:pPr eaLnBrk="1" hangingPunct="1">
                  <a:lnSpc>
                    <a:spcPct val="120000"/>
                  </a:lnSpc>
                  <a:defRPr/>
                </a:pPr>
                <a:r>
                  <a:rPr lang="zh-CN" altLang="zh-CN" sz="2000" b="1" kern="1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加</a:t>
                </a:r>
                <a:r>
                  <a:rPr lang="zh-CN" altLang="en-US" sz="2000" b="1" kern="1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大位置反馈增益（   ）</a:t>
                </a:r>
                <a:endParaRPr lang="zh-CN" altLang="en-US" sz="2000" b="1" kern="1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p>
                <a:pPr eaLnBrk="1" hangingPunct="1">
                  <a:lnSpc>
                    <a:spcPct val="120000"/>
                  </a:lnSpc>
                  <a:spcBef>
                    <a:spcPts val="600"/>
                  </a:spcBef>
                  <a:defRPr/>
                </a:pPr>
                <a:r>
                  <a:rPr lang="zh-CN" altLang="en-US" sz="2000" b="1"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引入速度反馈增益（ </a:t>
                </a:r>
                <a:r>
                  <a:rPr lang="en-US" altLang="zh-CN" sz="2000" b="1" i="1"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000" b="1"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 ）</a:t>
                </a:r>
                <a:endParaRPr lang="zh-CN" altLang="en-US" sz="2000" b="1"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endParaRPr>
              </a:p>
            </p:txBody>
          </p:sp>
          <p:graphicFrame>
            <p:nvGraphicFramePr>
              <p:cNvPr id="67598" name="对象 5"/>
              <p:cNvGraphicFramePr>
                <a:graphicFrameLocks noChangeAspect="1"/>
              </p:cNvGraphicFramePr>
              <p:nvPr/>
            </p:nvGraphicFramePr>
            <p:xfrm>
              <a:off x="10474" y="1594"/>
              <a:ext cx="459" cy="624"/>
            </p:xfrm>
            <a:graphic>
              <a:graphicData uri="http://schemas.openxmlformats.org/presentationml/2006/ole">
                <mc:AlternateContent xmlns:mc="http://schemas.openxmlformats.org/markup-compatibility/2006">
                  <mc:Choice xmlns:v="urn:schemas-microsoft-com:vml" Requires="v">
                    <p:oleObj spid="_x0000_s40983" name="" r:id="rId1" imgW="177165" imgH="240665" progId="Equation.DSMT4">
                      <p:embed/>
                    </p:oleObj>
                  </mc:Choice>
                  <mc:Fallback>
                    <p:oleObj name="" r:id="rId1" imgW="177165" imgH="240665" progId="Equation.DSMT4">
                      <p:embed/>
                      <p:pic>
                        <p:nvPicPr>
                          <p:cNvPr id="0" name="对象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74" y="1594"/>
                            <a:ext cx="459" cy="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67599" name="对象 -2147481931"/>
              <p:cNvGraphicFramePr>
                <a:graphicFrameLocks noChangeAspect="1"/>
              </p:cNvGraphicFramePr>
              <p:nvPr/>
            </p:nvGraphicFramePr>
            <p:xfrm>
              <a:off x="10497" y="2241"/>
              <a:ext cx="441" cy="624"/>
            </p:xfrm>
            <a:graphic>
              <a:graphicData uri="http://schemas.openxmlformats.org/presentationml/2006/ole">
                <mc:AlternateContent xmlns:mc="http://schemas.openxmlformats.org/markup-compatibility/2006">
                  <mc:Choice xmlns:v="urn:schemas-microsoft-com:vml" Requires="v">
                    <p:oleObj spid="_x0000_s40984" name="" r:id="rId3" imgW="165100" imgH="228600" progId="Equation.DSMT4">
                      <p:embed/>
                    </p:oleObj>
                  </mc:Choice>
                  <mc:Fallback>
                    <p:oleObj name="" r:id="rId3" imgW="165100" imgH="228600" progId="Equation.DSMT4">
                      <p:embed/>
                      <p:pic>
                        <p:nvPicPr>
                          <p:cNvPr id="0" name="对象 -214748193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97" y="2241"/>
                            <a:ext cx="441" cy="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pSp>
        <p:sp>
          <p:nvSpPr>
            <p:cNvPr id="10" name="右箭头 9"/>
            <p:cNvSpPr/>
            <p:nvPr/>
          </p:nvSpPr>
          <p:spPr>
            <a:xfrm>
              <a:off x="1817" y="1937"/>
              <a:ext cx="795" cy="680"/>
            </a:xfrm>
            <a:prstGeom prst="rightArrow">
              <a:avLst/>
            </a:prstGeom>
            <a:solidFill>
              <a:srgbClr val="0563C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solidFill>
                  <a:srgbClr val="0563C1"/>
                </a:solidFill>
              </a:endParaRPr>
            </a:p>
          </p:txBody>
        </p:sp>
      </p:grpSp>
      <p:sp>
        <p:nvSpPr>
          <p:cNvPr id="67589" name="矩形 16"/>
          <p:cNvSpPr>
            <a:spLocks noChangeArrowheads="1"/>
          </p:cNvSpPr>
          <p:nvPr/>
        </p:nvSpPr>
        <p:spPr bwMode="auto">
          <a:xfrm>
            <a:off x="2482418" y="3043814"/>
            <a:ext cx="3089275"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SzPct val="80000"/>
              <a:buFontTx/>
              <a:buNone/>
            </a:pPr>
            <a:r>
              <a:rPr lang="zh-CN" altLang="en-US" sz="2200" b="1" dirty="0">
                <a:solidFill>
                  <a:srgbClr val="3333FF"/>
                </a:solidFill>
                <a:latin typeface="楷体" panose="02010609060101010101" pitchFamily="49" charset="-122"/>
                <a:ea typeface="楷体" panose="02010609060101010101" pitchFamily="49" charset="-122"/>
              </a:rPr>
              <a:t>为了改善系统的动态性能，减少静态误差</a:t>
            </a:r>
            <a:endParaRPr lang="zh-CN" altLang="en-US" sz="2200" b="1" dirty="0">
              <a:solidFill>
                <a:srgbClr val="3333FF"/>
              </a:solidFill>
              <a:latin typeface="楷体" panose="02010609060101010101" pitchFamily="49" charset="-122"/>
              <a:ea typeface="楷体" panose="02010609060101010101" pitchFamily="49" charset="-122"/>
            </a:endParaRPr>
          </a:p>
        </p:txBody>
      </p:sp>
      <p:sp>
        <p:nvSpPr>
          <p:cNvPr id="67590" name="Rectangle 2"/>
          <p:cNvSpPr>
            <a:spLocks noChangeArrowheads="1"/>
          </p:cNvSpPr>
          <p:nvPr/>
        </p:nvSpPr>
        <p:spPr bwMode="auto">
          <a:xfrm>
            <a:off x="1550988" y="69850"/>
            <a:ext cx="9072562"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800" b="1" dirty="0">
                <a:solidFill>
                  <a:srgbClr val="000000"/>
                </a:solidFill>
                <a:latin typeface="Times New Roman" panose="02020603050405020304" pitchFamily="18" charset="0"/>
                <a:ea typeface="华文中宋" panose="02010600040101010101" pitchFamily="2" charset="-122"/>
              </a:rPr>
              <a:t>6.2.2  </a:t>
            </a:r>
            <a:r>
              <a:rPr lang="zh-CN" altLang="en-US" sz="2800" b="1" dirty="0">
                <a:solidFill>
                  <a:srgbClr val="000000"/>
                </a:solidFill>
                <a:latin typeface="Times New Roman" panose="02020603050405020304" pitchFamily="18" charset="0"/>
                <a:ea typeface="华文中宋" panose="02010600040101010101" pitchFamily="2" charset="-122"/>
              </a:rPr>
              <a:t>单关节的位置控制器</a:t>
            </a:r>
            <a:endParaRPr lang="zh-CN" altLang="en-US" sz="2800" b="1" dirty="0">
              <a:solidFill>
                <a:srgbClr val="000000"/>
              </a:solidFill>
              <a:latin typeface="Times New Roman" panose="02020603050405020304" pitchFamily="18" charset="0"/>
              <a:ea typeface="华文中宋" panose="02010600040101010101" pitchFamily="2" charset="-122"/>
            </a:endParaRPr>
          </a:p>
        </p:txBody>
      </p:sp>
      <p:sp>
        <p:nvSpPr>
          <p:cNvPr id="67592" name="Rectangle 941"/>
          <p:cNvSpPr>
            <a:spLocks noChangeArrowheads="1"/>
          </p:cNvSpPr>
          <p:nvPr/>
        </p:nvSpPr>
        <p:spPr bwMode="auto">
          <a:xfrm>
            <a:off x="2495550" y="4402138"/>
            <a:ext cx="119221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solidFill>
                <a:srgbClr val="000000"/>
              </a:solidFill>
            </a:endParaRPr>
          </a:p>
        </p:txBody>
      </p:sp>
      <p:graphicFrame>
        <p:nvGraphicFramePr>
          <p:cNvPr id="67593" name="对象 17"/>
          <p:cNvGraphicFramePr>
            <a:graphicFrameLocks noChangeAspect="1"/>
          </p:cNvGraphicFramePr>
          <p:nvPr/>
        </p:nvGraphicFramePr>
        <p:xfrm>
          <a:off x="2509838" y="4527550"/>
          <a:ext cx="7291387" cy="2108200"/>
        </p:xfrm>
        <a:graphic>
          <a:graphicData uri="http://schemas.openxmlformats.org/presentationml/2006/ole">
            <mc:AlternateContent xmlns:mc="http://schemas.openxmlformats.org/markup-compatibility/2006">
              <mc:Choice xmlns:v="urn:schemas-microsoft-com:vml" Requires="v">
                <p:oleObj spid="_x0000_s40985" name="" r:id="rId5" imgW="4391660" imgH="1281430" progId="Visio.Drawing.11">
                  <p:embed/>
                </p:oleObj>
              </mc:Choice>
              <mc:Fallback>
                <p:oleObj name="" r:id="rId5" imgW="4391660" imgH="1281430" progId="Visio.Drawing.11">
                  <p:embed/>
                  <p:pic>
                    <p:nvPicPr>
                      <p:cNvPr id="0" name="对象 1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09838" y="4527550"/>
                        <a:ext cx="7291387" cy="210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pic>
        <p:nvPicPr>
          <p:cNvPr id="2" name="图片 1"/>
          <p:cNvPicPr>
            <a:picLocks noChangeAspect="1"/>
          </p:cNvPicPr>
          <p:nvPr/>
        </p:nvPicPr>
        <p:blipFill>
          <a:blip r:embed="rId7"/>
          <a:stretch>
            <a:fillRect/>
          </a:stretch>
        </p:blipFill>
        <p:spPr>
          <a:xfrm>
            <a:off x="2945087" y="1963328"/>
            <a:ext cx="6121715" cy="73663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7587"/>
                                        </p:tgtEl>
                                        <p:attrNameLst>
                                          <p:attrName>style.visibility</p:attrName>
                                        </p:attrNameLst>
                                      </p:cBhvr>
                                      <p:to>
                                        <p:strVal val="visible"/>
                                      </p:to>
                                    </p:set>
                                    <p:animEffect transition="in" filter="fade">
                                      <p:cBhvr>
                                        <p:cTn id="7" dur="500"/>
                                        <p:tgtEl>
                                          <p:spTgt spid="67587"/>
                                        </p:tgtEl>
                                      </p:cBhvr>
                                    </p:animEffect>
                                  </p:childTnLst>
                                </p:cTn>
                              </p:par>
                              <p:par>
                                <p:cTn id="8" presetID="10" presetClass="entr" presetSubtype="0" fill="hold" nodeType="withEffect">
                                  <p:stCondLst>
                                    <p:cond delay="0"/>
                                  </p:stCondLst>
                                  <p:childTnLst>
                                    <p:set>
                                      <p:cBhvr>
                                        <p:cTn id="9" dur="1" fill="hold">
                                          <p:stCondLst>
                                            <p:cond delay="0"/>
                                          </p:stCondLst>
                                        </p:cTn>
                                        <p:tgtEl>
                                          <p:spTgt spid="67593"/>
                                        </p:tgtEl>
                                        <p:attrNameLst>
                                          <p:attrName>style.visibility</p:attrName>
                                        </p:attrNameLst>
                                      </p:cBhvr>
                                      <p:to>
                                        <p:strVal val="visible"/>
                                      </p:to>
                                    </p:set>
                                    <p:animEffect transition="in" filter="fade">
                                      <p:cBhvr>
                                        <p:cTn id="10" dur="500"/>
                                        <p:tgtEl>
                                          <p:spTgt spid="675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58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灯片编号占位符 1"/>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1"/>
              </a:buBlip>
              <a:defRPr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folHlink"/>
              </a:buClr>
              <a:buSzPct val="60000"/>
              <a:buFont typeface="Wingdings" panose="05000000000000000000" pitchFamily="2" charset="2"/>
              <a:buBlip>
                <a:blip r:embed="rId2"/>
              </a:buBlip>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SzPct val="60000"/>
              <a:buFont typeface="Wingdings" panose="05000000000000000000" pitchFamily="2" charset="2"/>
              <a:buBlip>
                <a:blip r:embed="rId1"/>
              </a:buBlip>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folHlink"/>
              </a:buClr>
              <a:buSzPct val="60000"/>
              <a:buFont typeface="Wingdings" panose="05000000000000000000" pitchFamily="2" charset="2"/>
              <a:buBlip>
                <a:blip r:embed="rId3"/>
              </a:buBlip>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folHlink"/>
              </a:buClr>
              <a:buSzPct val="60000"/>
              <a:buFont typeface="Wingdings" panose="05000000000000000000" pitchFamily="2" charset="2"/>
              <a:buChar char="n"/>
              <a:defRPr sz="16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folHlink"/>
              </a:buClr>
              <a:buSzPct val="60000"/>
              <a:buFont typeface="Wingdings" panose="05000000000000000000" pitchFamily="2" charset="2"/>
              <a:buChar char="n"/>
              <a:defRPr sz="16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folHlink"/>
              </a:buClr>
              <a:buSzPct val="60000"/>
              <a:buFont typeface="Wingdings" panose="05000000000000000000" pitchFamily="2" charset="2"/>
              <a:buChar char="n"/>
              <a:defRPr sz="16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folHlink"/>
              </a:buClr>
              <a:buSzPct val="60000"/>
              <a:buFont typeface="Wingdings" panose="05000000000000000000" pitchFamily="2" charset="2"/>
              <a:buChar char="n"/>
              <a:defRPr sz="16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folHlink"/>
              </a:buClr>
              <a:buSzPct val="60000"/>
              <a:buFont typeface="Wingdings" panose="05000000000000000000" pitchFamily="2" charset="2"/>
              <a:buChar char="n"/>
              <a:defRPr sz="16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fld id="{9ECAC957-7A1F-4CEE-81B1-A936162B6B3C}" type="slidenum">
              <a:rPr lang="zh-CN" altLang="en-US" sz="1400">
                <a:solidFill>
                  <a:srgbClr val="022EBA"/>
                </a:solidFill>
                <a:ea typeface="黑体" panose="02010609060101010101" pitchFamily="2" charset="-122"/>
              </a:rPr>
            </a:fld>
            <a:endParaRPr lang="zh-CN" altLang="en-US" sz="1400">
              <a:solidFill>
                <a:srgbClr val="022EBA"/>
              </a:solidFill>
              <a:ea typeface="黑体" panose="02010609060101010101" pitchFamily="2" charset="-122"/>
            </a:endParaRPr>
          </a:p>
        </p:txBody>
      </p:sp>
      <p:sp>
        <p:nvSpPr>
          <p:cNvPr id="16385" name="标题 4097"/>
          <p:cNvSpPr>
            <a:spLocks noGrp="1"/>
          </p:cNvSpPr>
          <p:nvPr>
            <p:ph type="title"/>
          </p:nvPr>
        </p:nvSpPr>
        <p:spPr>
          <a:xfrm>
            <a:off x="810950" y="-99350"/>
            <a:ext cx="9144000" cy="719138"/>
          </a:xfrm>
        </p:spPr>
        <p:txBody>
          <a:bodyPr/>
          <a:lstStyle/>
          <a:p>
            <a:pPr>
              <a:lnSpc>
                <a:spcPct val="120000"/>
              </a:lnSpc>
              <a:defRPr/>
            </a:pPr>
            <a:r>
              <a:rPr lang="zh-CN" altLang="en-US" sz="3200" spc="350" dirty="0">
                <a:latin typeface="华文中宋" panose="02010600040101010101" pitchFamily="2" charset="-122"/>
                <a:ea typeface="华文中宋" panose="02010600040101010101" pitchFamily="2" charset="-122"/>
              </a:rPr>
              <a:t>第六章 机器人控制技术</a:t>
            </a:r>
            <a:endParaRPr lang="zh-CN" altLang="en-US" sz="3200" spc="350" dirty="0">
              <a:latin typeface="华文中宋" panose="02010600040101010101" pitchFamily="2" charset="-122"/>
              <a:ea typeface="华文中宋" panose="02010600040101010101" pitchFamily="2" charset="-122"/>
            </a:endParaRPr>
          </a:p>
        </p:txBody>
      </p:sp>
      <p:sp>
        <p:nvSpPr>
          <p:cNvPr id="7173" name="矩形 7172"/>
          <p:cNvSpPr/>
          <p:nvPr/>
        </p:nvSpPr>
        <p:spPr>
          <a:xfrm>
            <a:off x="2389672" y="1547431"/>
            <a:ext cx="8556272" cy="3400425"/>
          </a:xfrm>
          <a:prstGeom prst="rect">
            <a:avLst/>
          </a:prstGeom>
          <a:noFill/>
          <a:ln w="9525">
            <a:noFill/>
          </a:ln>
        </p:spPr>
        <p:txBody>
          <a:bodyPr/>
          <a:lstStyle/>
          <a:p>
            <a:pPr marL="342900" indent="-342900">
              <a:lnSpc>
                <a:spcPct val="90000"/>
              </a:lnSpc>
              <a:spcBef>
                <a:spcPct val="35000"/>
              </a:spcBef>
              <a:buClr>
                <a:srgbClr val="333399"/>
              </a:buClr>
              <a:buSzPct val="90000"/>
              <a:defRPr/>
            </a:pPr>
            <a:r>
              <a:rPr lang="en-US" altLang="zh-CN" sz="2800" dirty="0">
                <a:latin typeface="华文中宋" panose="02010600040101010101" pitchFamily="2" charset="-122"/>
                <a:ea typeface="华文中宋" panose="02010600040101010101" pitchFamily="2" charset="-122"/>
                <a:cs typeface="+mj-ea"/>
                <a:sym typeface="Wingdings" panose="05000000000000000000" pitchFamily="2" charset="2"/>
              </a:rPr>
              <a:t> </a:t>
            </a:r>
            <a:r>
              <a:rPr lang="en-US" altLang="zh-CN" sz="2800" b="1" dirty="0">
                <a:latin typeface="Times New Roman" panose="02020603050405020304" pitchFamily="18" charset="0"/>
                <a:ea typeface="华文中宋" panose="02010600040101010101" pitchFamily="2" charset="-122"/>
                <a:cs typeface="Times New Roman" panose="02020603050405020304" pitchFamily="18" charset="0"/>
                <a:sym typeface="Wingdings" panose="05000000000000000000" pitchFamily="2" charset="2"/>
              </a:rPr>
              <a:t>6.1 </a:t>
            </a:r>
            <a:r>
              <a:rPr lang="zh-CN" altLang="en-US" sz="2800" b="1" dirty="0">
                <a:latin typeface="Times New Roman" panose="02020603050405020304" pitchFamily="18" charset="0"/>
                <a:ea typeface="华文中宋" panose="02010600040101010101" pitchFamily="2" charset="-122"/>
                <a:cs typeface="Times New Roman" panose="02020603050405020304" pitchFamily="18" charset="0"/>
                <a:sym typeface="Wingdings" panose="05000000000000000000" pitchFamily="2" charset="2"/>
              </a:rPr>
              <a:t>机器人控制系统概述</a:t>
            </a:r>
            <a:endParaRPr lang="en-US" altLang="zh-CN" sz="2800" b="1" dirty="0">
              <a:latin typeface="Times New Roman" panose="02020603050405020304" pitchFamily="18" charset="0"/>
              <a:ea typeface="华文中宋" panose="02010600040101010101" pitchFamily="2" charset="-122"/>
              <a:cs typeface="Times New Roman" panose="02020603050405020304" pitchFamily="18" charset="0"/>
            </a:endParaRPr>
          </a:p>
          <a:p>
            <a:pPr marL="457200" indent="-457200">
              <a:lnSpc>
                <a:spcPct val="130000"/>
              </a:lnSpc>
              <a:spcBef>
                <a:spcPct val="35000"/>
              </a:spcBef>
              <a:buClr>
                <a:srgbClr val="333399"/>
              </a:buClr>
              <a:buFont typeface="Wingdings" panose="05000000000000000000" pitchFamily="2" charset="2"/>
              <a:buChar char="&amp;"/>
              <a:defRPr/>
            </a:pPr>
            <a:r>
              <a:rPr lang="en-US" altLang="zh-CN" sz="2800" b="1" dirty="0">
                <a:latin typeface="Times New Roman" panose="02020603050405020304" pitchFamily="18" charset="0"/>
                <a:ea typeface="华文中宋" panose="02010600040101010101" pitchFamily="2" charset="-122"/>
                <a:cs typeface="Times New Roman" panose="02020603050405020304" pitchFamily="18" charset="0"/>
                <a:sym typeface="Wingdings" panose="05000000000000000000" pitchFamily="2" charset="2"/>
              </a:rPr>
              <a:t> 6.2 </a:t>
            </a:r>
            <a:r>
              <a:rPr lang="zh-CN" altLang="en-US" sz="2800" b="1" dirty="0">
                <a:latin typeface="Times New Roman" panose="02020603050405020304" pitchFamily="18" charset="0"/>
                <a:ea typeface="华文中宋" panose="02010600040101010101" pitchFamily="2" charset="-122"/>
                <a:cs typeface="Times New Roman" panose="02020603050405020304" pitchFamily="18" charset="0"/>
                <a:sym typeface="Wingdings" panose="05000000000000000000" pitchFamily="2" charset="2"/>
              </a:rPr>
              <a:t>机器人单关节位置控制（机电部分）</a:t>
            </a:r>
            <a:endParaRPr lang="en-US" altLang="zh-CN" sz="2800" b="1" dirty="0">
              <a:latin typeface="Times New Roman" panose="02020603050405020304" pitchFamily="18" charset="0"/>
              <a:ea typeface="华文中宋" panose="02010600040101010101" pitchFamily="2" charset="-122"/>
              <a:cs typeface="Times New Roman" panose="02020603050405020304" pitchFamily="18" charset="0"/>
              <a:sym typeface="Wingdings" panose="05000000000000000000" pitchFamily="2" charset="2"/>
            </a:endParaRPr>
          </a:p>
          <a:p>
            <a:pPr marL="457200" indent="-457200">
              <a:lnSpc>
                <a:spcPct val="130000"/>
              </a:lnSpc>
              <a:spcBef>
                <a:spcPct val="35000"/>
              </a:spcBef>
              <a:buClr>
                <a:srgbClr val="333399"/>
              </a:buClr>
              <a:buFont typeface="Wingdings" panose="05000000000000000000" pitchFamily="2" charset="2"/>
              <a:buChar char="&amp;"/>
              <a:defRPr/>
            </a:pPr>
            <a:r>
              <a:rPr lang="en-US" altLang="zh-CN" sz="2800" b="1" dirty="0">
                <a:latin typeface="Times New Roman" panose="02020603050405020304" pitchFamily="18" charset="0"/>
                <a:ea typeface="华文中宋" panose="02010600040101010101" pitchFamily="2" charset="-122"/>
                <a:cs typeface="Times New Roman" panose="02020603050405020304" pitchFamily="18" charset="0"/>
              </a:rPr>
              <a:t>6.3 </a:t>
            </a:r>
            <a:r>
              <a:rPr lang="zh-CN" altLang="en-US" sz="2800" b="1" dirty="0">
                <a:latin typeface="Times New Roman" panose="02020603050405020304" pitchFamily="18" charset="0"/>
                <a:ea typeface="华文中宋" panose="02010600040101010101" pitchFamily="2" charset="-122"/>
                <a:cs typeface="Times New Roman" panose="02020603050405020304" pitchFamily="18" charset="0"/>
              </a:rPr>
              <a:t>机器人单关节分解控制器设计（机械部分）</a:t>
            </a:r>
            <a:endParaRPr lang="en-US" altLang="zh-CN" sz="2800" b="1" dirty="0">
              <a:latin typeface="Times New Roman" panose="02020603050405020304" pitchFamily="18" charset="0"/>
              <a:ea typeface="华文中宋" panose="02010600040101010101" pitchFamily="2" charset="-122"/>
              <a:cs typeface="Times New Roman" panose="02020603050405020304" pitchFamily="18" charset="0"/>
            </a:endParaRPr>
          </a:p>
          <a:p>
            <a:pPr marL="457200" indent="-457200">
              <a:lnSpc>
                <a:spcPct val="130000"/>
              </a:lnSpc>
              <a:spcBef>
                <a:spcPct val="35000"/>
              </a:spcBef>
              <a:buClr>
                <a:srgbClr val="333399"/>
              </a:buClr>
              <a:buFont typeface="Wingdings" panose="05000000000000000000" pitchFamily="2" charset="2"/>
              <a:buChar char="&amp;"/>
              <a:defRPr/>
            </a:pPr>
            <a:r>
              <a:rPr lang="en-US" altLang="zh-CN" sz="2800"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2800" b="1" dirty="0">
                <a:latin typeface="Times New Roman" panose="02020603050405020304" pitchFamily="18" charset="0"/>
                <a:ea typeface="华文中宋" panose="02010600040101010101" pitchFamily="2" charset="-122"/>
                <a:cs typeface="Times New Roman" panose="02020603050405020304" pitchFamily="18" charset="0"/>
              </a:rPr>
              <a:t>6.4 </a:t>
            </a:r>
            <a:r>
              <a:rPr lang="zh-CN" altLang="en-US" sz="2800" b="1" dirty="0">
                <a:latin typeface="Times New Roman" panose="02020603050405020304" pitchFamily="18" charset="0"/>
                <a:ea typeface="华文中宋" panose="02010600040101010101" pitchFamily="2" charset="-122"/>
                <a:cs typeface="Times New Roman" panose="02020603050405020304" pitchFamily="18" charset="0"/>
              </a:rPr>
              <a:t>机器人非线性前馈控制（机械部分）</a:t>
            </a:r>
            <a:endParaRPr lang="en-US" altLang="zh-CN" sz="2800" b="1" dirty="0">
              <a:latin typeface="Times New Roman" panose="02020603050405020304" pitchFamily="18" charset="0"/>
              <a:ea typeface="华文中宋" panose="02010600040101010101" pitchFamily="2" charset="-122"/>
              <a:cs typeface="Times New Roman" panose="02020603050405020304" pitchFamily="18" charset="0"/>
            </a:endParaRPr>
          </a:p>
          <a:p>
            <a:pPr marL="457200" indent="-457200">
              <a:lnSpc>
                <a:spcPct val="130000"/>
              </a:lnSpc>
              <a:spcBef>
                <a:spcPct val="35000"/>
              </a:spcBef>
              <a:buClr>
                <a:srgbClr val="333399"/>
              </a:buClr>
              <a:buFont typeface="Wingdings" panose="05000000000000000000" pitchFamily="2" charset="2"/>
              <a:buChar char="&amp;"/>
              <a:defRPr/>
            </a:pPr>
            <a:r>
              <a:rPr lang="zh-CN" altLang="en-US" sz="2800"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2800" b="1" dirty="0">
                <a:latin typeface="Times New Roman" panose="02020603050405020304" pitchFamily="18" charset="0"/>
                <a:ea typeface="华文中宋" panose="02010600040101010101" pitchFamily="2" charset="-122"/>
                <a:cs typeface="Times New Roman" panose="02020603050405020304" pitchFamily="18" charset="0"/>
              </a:rPr>
              <a:t>6.5 </a:t>
            </a:r>
            <a:r>
              <a:rPr lang="zh-CN" altLang="en-US" sz="2800" b="1" dirty="0">
                <a:latin typeface="Times New Roman" panose="02020603050405020304" pitchFamily="18" charset="0"/>
                <a:ea typeface="华文中宋" panose="02010600040101010101" pitchFamily="2" charset="-122"/>
                <a:cs typeface="Times New Roman" panose="02020603050405020304" pitchFamily="18" charset="0"/>
              </a:rPr>
              <a:t>机器人自适应控制（机械部分）</a:t>
            </a:r>
            <a:endParaRPr lang="en-US" altLang="zh-CN" sz="2800" b="1" dirty="0">
              <a:latin typeface="Times New Roman" panose="02020603050405020304" pitchFamily="18" charset="0"/>
              <a:ea typeface="华文中宋" panose="02010600040101010101" pitchFamily="2" charset="-122"/>
              <a:cs typeface="Times New Roman" panose="02020603050405020304" pitchFamily="18" charset="0"/>
            </a:endParaRPr>
          </a:p>
          <a:p>
            <a:pPr marL="457200" indent="-457200">
              <a:lnSpc>
                <a:spcPct val="130000"/>
              </a:lnSpc>
              <a:spcBef>
                <a:spcPct val="35000"/>
              </a:spcBef>
              <a:buClr>
                <a:srgbClr val="333399"/>
              </a:buClr>
              <a:buFont typeface="Wingdings" panose="05000000000000000000" pitchFamily="2" charset="2"/>
              <a:buChar char="&amp;"/>
              <a:defRPr/>
            </a:pPr>
            <a:r>
              <a:rPr lang="zh-CN" altLang="en-US" sz="28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2800" b="1" dirty="0">
                <a:latin typeface="Times New Roman" panose="02020603050405020304" pitchFamily="18" charset="0"/>
                <a:ea typeface="华文中宋" panose="02010600040101010101" pitchFamily="2" charset="-122"/>
                <a:cs typeface="Times New Roman" panose="02020603050405020304" pitchFamily="18" charset="0"/>
              </a:rPr>
              <a:t>6.6 </a:t>
            </a:r>
            <a:r>
              <a:rPr lang="zh-CN" altLang="en-US" sz="2800" b="1" dirty="0">
                <a:latin typeface="Times New Roman" panose="02020603050405020304" pitchFamily="18" charset="0"/>
                <a:ea typeface="华文中宋" panose="02010600040101010101" pitchFamily="2" charset="-122"/>
                <a:cs typeface="Times New Roman" panose="02020603050405020304" pitchFamily="18" charset="0"/>
              </a:rPr>
              <a:t>机器人力控制</a:t>
            </a:r>
            <a:r>
              <a:rPr lang="en-US" altLang="zh-CN" sz="2800" b="1" dirty="0">
                <a:latin typeface="Times New Roman" panose="02020603050405020304" pitchFamily="18" charset="0"/>
                <a:ea typeface="华文中宋" panose="02010600040101010101" pitchFamily="2" charset="-122"/>
                <a:cs typeface="Times New Roman" panose="02020603050405020304" pitchFamily="18" charset="0"/>
              </a:rPr>
              <a:t> </a:t>
            </a:r>
            <a:endParaRPr lang="en-US" altLang="zh-CN" sz="2800" b="1" dirty="0">
              <a:latin typeface="Times New Roman" panose="02020603050405020304" pitchFamily="18" charset="0"/>
              <a:ea typeface="华文中宋" panose="02010600040101010101" pitchFamily="2" charset="-122"/>
              <a:cs typeface="Times New Roman" panose="02020603050405020304" pitchFamily="18"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矩形 12"/>
          <p:cNvSpPr>
            <a:spLocks noChangeArrowheads="1"/>
          </p:cNvSpPr>
          <p:nvPr/>
        </p:nvSpPr>
        <p:spPr bwMode="auto">
          <a:xfrm>
            <a:off x="889941" y="737164"/>
            <a:ext cx="8864927" cy="11310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ct val="0"/>
              </a:spcBef>
              <a:buSzPct val="80000"/>
              <a:buFont typeface="Wingdings" panose="05000000000000000000" pitchFamily="2" charset="2"/>
              <a:buChar char="p"/>
            </a:pPr>
            <a:r>
              <a:rPr lang="zh-CN" altLang="en-US" sz="2400" b="1" dirty="0">
                <a:solidFill>
                  <a:srgbClr val="000000"/>
                </a:solidFill>
                <a:latin typeface="微软雅黑" panose="020B0503020204020204" pitchFamily="34" charset="-122"/>
              </a:rPr>
              <a:t>此时，将设计的</a:t>
            </a:r>
            <a:r>
              <a:rPr lang="en-US" altLang="zh-CN" sz="2400" dirty="0">
                <a:solidFill>
                  <a:srgbClr val="000000"/>
                </a:solidFill>
                <a:latin typeface="Times New Roman" panose="02020603050405020304" pitchFamily="18" charset="0"/>
                <a:cs typeface="Times New Roman" panose="02020603050405020304" pitchFamily="18" charset="0"/>
              </a:rPr>
              <a:t>PD</a:t>
            </a:r>
            <a:r>
              <a:rPr lang="zh-CN" altLang="en-US" sz="2400" b="1" dirty="0">
                <a:solidFill>
                  <a:srgbClr val="000000"/>
                </a:solidFill>
                <a:latin typeface="微软雅黑" panose="020B0503020204020204" pitchFamily="34" charset="-122"/>
              </a:rPr>
              <a:t>控制器                      代入系统模型可得，</a:t>
            </a:r>
            <a:endParaRPr lang="en-US" altLang="zh-CN" sz="2400" b="1" dirty="0">
              <a:solidFill>
                <a:srgbClr val="000000"/>
              </a:solidFill>
              <a:latin typeface="微软雅黑" panose="020B0503020204020204" pitchFamily="34" charset="-122"/>
            </a:endParaRPr>
          </a:p>
          <a:p>
            <a:pPr marL="0" indent="0" eaLnBrk="1" hangingPunct="1">
              <a:lnSpc>
                <a:spcPct val="150000"/>
              </a:lnSpc>
              <a:spcBef>
                <a:spcPct val="0"/>
              </a:spcBef>
              <a:buSzPct val="80000"/>
              <a:buNone/>
            </a:pPr>
            <a:r>
              <a:rPr lang="zh-CN" altLang="zh-CN" sz="2400" b="1" dirty="0">
                <a:solidFill>
                  <a:srgbClr val="000000"/>
                </a:solidFill>
                <a:latin typeface="微软雅黑" panose="020B0503020204020204" pitchFamily="34" charset="-122"/>
              </a:rPr>
              <a:t>误差信号</a:t>
            </a:r>
            <a:r>
              <a:rPr lang="en-US" altLang="zh-CN" sz="2400" b="1" dirty="0">
                <a:solidFill>
                  <a:srgbClr val="000000"/>
                </a:solidFill>
                <a:latin typeface="微软雅黑" panose="020B0503020204020204" pitchFamily="34" charset="-122"/>
              </a:rPr>
              <a:t>     </a:t>
            </a:r>
            <a:r>
              <a:rPr lang="zh-CN" altLang="zh-CN" sz="2400" b="1" dirty="0">
                <a:solidFill>
                  <a:srgbClr val="000000"/>
                </a:solidFill>
                <a:latin typeface="微软雅黑" panose="020B0503020204020204" pitchFamily="34" charset="-122"/>
              </a:rPr>
              <a:t>与实际位移</a:t>
            </a:r>
            <a:r>
              <a:rPr lang="en-US" altLang="zh-CN" sz="2400" b="1" dirty="0">
                <a:solidFill>
                  <a:srgbClr val="000000"/>
                </a:solidFill>
                <a:latin typeface="微软雅黑" panose="020B0503020204020204" pitchFamily="34" charset="-122"/>
              </a:rPr>
              <a:t>      </a:t>
            </a:r>
            <a:r>
              <a:rPr lang="zh-CN" altLang="zh-CN" sz="2400" b="1" dirty="0">
                <a:solidFill>
                  <a:srgbClr val="000000"/>
                </a:solidFill>
                <a:latin typeface="微软雅黑" panose="020B0503020204020204" pitchFamily="34" charset="-122"/>
              </a:rPr>
              <a:t>之间的传递函数</a:t>
            </a:r>
            <a:r>
              <a:rPr lang="zh-CN" altLang="en-US" sz="2400" b="1" dirty="0">
                <a:solidFill>
                  <a:srgbClr val="000000"/>
                </a:solidFill>
                <a:latin typeface="微软雅黑" panose="020B0503020204020204" pitchFamily="34" charset="-122"/>
              </a:rPr>
              <a:t>为：</a:t>
            </a:r>
            <a:endParaRPr lang="zh-CN" altLang="en-US" sz="2400" b="1" dirty="0">
              <a:solidFill>
                <a:srgbClr val="000000"/>
              </a:solidFill>
              <a:latin typeface="微软雅黑" panose="020B0503020204020204" pitchFamily="34" charset="-122"/>
            </a:endParaRPr>
          </a:p>
        </p:txBody>
      </p:sp>
      <p:sp>
        <p:nvSpPr>
          <p:cNvPr id="68611" name="矩形 14"/>
          <p:cNvSpPr>
            <a:spLocks noChangeArrowheads="1"/>
          </p:cNvSpPr>
          <p:nvPr/>
        </p:nvSpPr>
        <p:spPr bwMode="auto">
          <a:xfrm>
            <a:off x="1017584" y="2804232"/>
            <a:ext cx="998061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SzPct val="80000"/>
              <a:buFont typeface="Wingdings" panose="05000000000000000000" pitchFamily="2" charset="2"/>
              <a:buChar char="p"/>
            </a:pPr>
            <a:r>
              <a:rPr lang="zh-CN" altLang="en-US" sz="2400" b="1" dirty="0">
                <a:solidFill>
                  <a:srgbClr val="000000"/>
                </a:solidFill>
                <a:latin typeface="微软雅黑" panose="020B0503020204020204" pitchFamily="34" charset="-122"/>
              </a:rPr>
              <a:t>进一步计算可得，</a:t>
            </a:r>
            <a:r>
              <a:rPr lang="zh-CN" altLang="en-US" sz="2400" b="1" dirty="0">
                <a:solidFill>
                  <a:srgbClr val="000000"/>
                </a:solidFill>
                <a:highlight>
                  <a:srgbClr val="FFFF00"/>
                </a:highlight>
                <a:latin typeface="微软雅黑" panose="020B0503020204020204" pitchFamily="34" charset="-122"/>
              </a:rPr>
              <a:t>期望角位移      </a:t>
            </a:r>
            <a:r>
              <a:rPr lang="zh-CN" altLang="en-US" sz="2400" b="1" dirty="0">
                <a:solidFill>
                  <a:srgbClr val="000000"/>
                </a:solidFill>
                <a:latin typeface="微软雅黑" panose="020B0503020204020204" pitchFamily="34" charset="-122"/>
              </a:rPr>
              <a:t>和</a:t>
            </a:r>
            <a:r>
              <a:rPr lang="zh-CN" altLang="en-US" sz="2400" b="1" dirty="0">
                <a:solidFill>
                  <a:srgbClr val="000000"/>
                </a:solidFill>
                <a:highlight>
                  <a:srgbClr val="FFFF00"/>
                </a:highlight>
                <a:latin typeface="微软雅黑" panose="020B0503020204020204" pitchFamily="34" charset="-122"/>
              </a:rPr>
              <a:t>实际角位移      </a:t>
            </a:r>
            <a:r>
              <a:rPr lang="zh-CN" altLang="en-US" sz="2400" b="1" dirty="0">
                <a:solidFill>
                  <a:srgbClr val="000000"/>
                </a:solidFill>
                <a:latin typeface="微软雅黑" panose="020B0503020204020204" pitchFamily="34" charset="-122"/>
              </a:rPr>
              <a:t>之间的</a:t>
            </a:r>
            <a:r>
              <a:rPr lang="zh-CN" altLang="zh-CN" sz="2400" b="1" dirty="0">
                <a:solidFill>
                  <a:srgbClr val="C00000"/>
                </a:solidFill>
                <a:latin typeface="微软雅黑" panose="020B0503020204020204" pitchFamily="34" charset="-122"/>
              </a:rPr>
              <a:t>传递函数</a:t>
            </a:r>
            <a:r>
              <a:rPr lang="zh-CN" altLang="zh-CN" sz="2400" b="1" dirty="0">
                <a:solidFill>
                  <a:srgbClr val="000000"/>
                </a:solidFill>
                <a:latin typeface="微软雅黑" panose="020B0503020204020204" pitchFamily="34" charset="-122"/>
              </a:rPr>
              <a:t>：</a:t>
            </a:r>
            <a:endParaRPr lang="zh-CN" altLang="zh-CN" sz="2400" b="1" dirty="0">
              <a:solidFill>
                <a:srgbClr val="000000"/>
              </a:solidFill>
              <a:latin typeface="微软雅黑" panose="020B0503020204020204" pitchFamily="34" charset="-122"/>
            </a:endParaRPr>
          </a:p>
        </p:txBody>
      </p:sp>
      <p:sp>
        <p:nvSpPr>
          <p:cNvPr id="68613" name="Rectangle 2"/>
          <p:cNvSpPr>
            <a:spLocks noChangeArrowheads="1"/>
          </p:cNvSpPr>
          <p:nvPr/>
        </p:nvSpPr>
        <p:spPr bwMode="auto">
          <a:xfrm>
            <a:off x="1550988" y="69850"/>
            <a:ext cx="9072562"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800" b="1" dirty="0">
                <a:solidFill>
                  <a:srgbClr val="000000"/>
                </a:solidFill>
                <a:latin typeface="Times New Roman" panose="02020603050405020304" pitchFamily="18" charset="0"/>
                <a:ea typeface="华文中宋" panose="02010600040101010101" pitchFamily="2" charset="-122"/>
              </a:rPr>
              <a:t>6.2.2  </a:t>
            </a:r>
            <a:r>
              <a:rPr lang="zh-CN" altLang="en-US" sz="2800" b="1" dirty="0">
                <a:solidFill>
                  <a:srgbClr val="000000"/>
                </a:solidFill>
                <a:latin typeface="Times New Roman" panose="02020603050405020304" pitchFamily="18" charset="0"/>
                <a:ea typeface="华文中宋" panose="02010600040101010101" pitchFamily="2" charset="-122"/>
              </a:rPr>
              <a:t>单关节的位置控制器</a:t>
            </a:r>
            <a:endParaRPr lang="zh-CN" altLang="en-US" sz="2800" b="1" dirty="0">
              <a:solidFill>
                <a:srgbClr val="000000"/>
              </a:solidFill>
              <a:latin typeface="Times New Roman" panose="02020603050405020304" pitchFamily="18" charset="0"/>
              <a:ea typeface="华文中宋" panose="02010600040101010101" pitchFamily="2" charset="-122"/>
            </a:endParaRPr>
          </a:p>
        </p:txBody>
      </p:sp>
      <p:sp>
        <p:nvSpPr>
          <p:cNvPr id="68615" name="矩形 9"/>
          <p:cNvSpPr>
            <a:spLocks noRot="1" noChangeAspect="1" noMove="1" noResize="1" noEditPoints="1" noAdjustHandles="1" noChangeArrowheads="1" noTextEdit="1"/>
          </p:cNvSpPr>
          <p:nvPr/>
        </p:nvSpPr>
        <p:spPr bwMode="auto">
          <a:xfrm>
            <a:off x="2735263" y="3465513"/>
            <a:ext cx="7561262" cy="708025"/>
          </a:xfrm>
          <a:prstGeom prst="rect">
            <a:avLst/>
          </a:prstGeom>
          <a:blipFill dpi="0" rotWithShape="1">
            <a:blip r:embed="rId1"/>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 name="矩形 1"/>
          <p:cNvSpPr>
            <a:spLocks noChangeArrowheads="1"/>
          </p:cNvSpPr>
          <p:nvPr/>
        </p:nvSpPr>
        <p:spPr bwMode="auto">
          <a:xfrm>
            <a:off x="2283469" y="6240188"/>
            <a:ext cx="726513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400" b="1" dirty="0">
                <a:solidFill>
                  <a:srgbClr val="3333FF"/>
                </a:solidFill>
                <a:latin typeface="微软雅黑" panose="020B0503020204020204" pitchFamily="34" charset="-122"/>
                <a:ea typeface="楷体" panose="02010609060101010101" pitchFamily="49" charset="-122"/>
              </a:rPr>
              <a:t>控制器形式已确定，但如何进一步选择控制增益。</a:t>
            </a:r>
            <a:endParaRPr lang="zh-CN" altLang="zh-CN" sz="2400" b="1" dirty="0">
              <a:solidFill>
                <a:srgbClr val="3333FF"/>
              </a:solidFill>
              <a:latin typeface="微软雅黑" panose="020B0503020204020204" pitchFamily="34" charset="-122"/>
              <a:ea typeface="楷体" panose="02010609060101010101" pitchFamily="49" charset="-122"/>
            </a:endParaRPr>
          </a:p>
        </p:txBody>
      </p:sp>
      <p:graphicFrame>
        <p:nvGraphicFramePr>
          <p:cNvPr id="12" name="对象 17"/>
          <p:cNvGraphicFramePr>
            <a:graphicFrameLocks noChangeAspect="1"/>
          </p:cNvGraphicFramePr>
          <p:nvPr/>
        </p:nvGraphicFramePr>
        <p:xfrm>
          <a:off x="2362200" y="4276748"/>
          <a:ext cx="7291387" cy="2108200"/>
        </p:xfrm>
        <a:graphic>
          <a:graphicData uri="http://schemas.openxmlformats.org/presentationml/2006/ole">
            <mc:AlternateContent xmlns:mc="http://schemas.openxmlformats.org/markup-compatibility/2006">
              <mc:Choice xmlns:v="urn:schemas-microsoft-com:vml" Requires="v">
                <p:oleObj spid="_x0000_s42028" name="" r:id="rId2" imgW="4391660" imgH="1281430" progId="Visio.Drawing.11">
                  <p:embed/>
                </p:oleObj>
              </mc:Choice>
              <mc:Fallback>
                <p:oleObj name="" r:id="rId2" imgW="4391660" imgH="1281430" progId="Visio.Drawing.11">
                  <p:embed/>
                  <p:pic>
                    <p:nvPicPr>
                      <p:cNvPr id="0" name="对象 1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2200" y="4276748"/>
                        <a:ext cx="7291387" cy="210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pic>
        <p:nvPicPr>
          <p:cNvPr id="3" name="图片 2"/>
          <p:cNvPicPr>
            <a:picLocks noChangeAspect="1"/>
          </p:cNvPicPr>
          <p:nvPr/>
        </p:nvPicPr>
        <p:blipFill>
          <a:blip r:embed="rId4"/>
          <a:stretch>
            <a:fillRect/>
          </a:stretch>
        </p:blipFill>
        <p:spPr>
          <a:xfrm>
            <a:off x="1695135" y="1995346"/>
            <a:ext cx="7163168" cy="762039"/>
          </a:xfrm>
          <a:prstGeom prst="rect">
            <a:avLst/>
          </a:prstGeom>
        </p:spPr>
      </p:pic>
      <p:graphicFrame>
        <p:nvGraphicFramePr>
          <p:cNvPr id="4" name="对象 3"/>
          <p:cNvGraphicFramePr>
            <a:graphicFrameLocks noChangeAspect="1"/>
          </p:cNvGraphicFramePr>
          <p:nvPr/>
        </p:nvGraphicFramePr>
        <p:xfrm>
          <a:off x="2192338" y="1500188"/>
          <a:ext cx="511175" cy="314325"/>
        </p:xfrm>
        <a:graphic>
          <a:graphicData uri="http://schemas.openxmlformats.org/presentationml/2006/ole">
            <mc:AlternateContent xmlns:mc="http://schemas.openxmlformats.org/markup-compatibility/2006">
              <mc:Choice xmlns:v="urn:schemas-microsoft-com:vml" Requires="v">
                <p:oleObj spid="_x0000_s42029" name="Equation" r:id="rId5" imgW="7924800" imgH="4876800" progId="Equation.DSMT4">
                  <p:embed/>
                </p:oleObj>
              </mc:Choice>
              <mc:Fallback>
                <p:oleObj name="Equation" r:id="rId5" imgW="7924800" imgH="4876800" progId="Equation.DSMT4">
                  <p:embed/>
                  <p:pic>
                    <p:nvPicPr>
                      <p:cNvPr id="0" name="对象 3"/>
                      <p:cNvPicPr/>
                      <p:nvPr/>
                    </p:nvPicPr>
                    <p:blipFill>
                      <a:blip r:embed="rId6"/>
                      <a:stretch>
                        <a:fillRect/>
                      </a:stretch>
                    </p:blipFill>
                    <p:spPr>
                      <a:xfrm>
                        <a:off x="2192338" y="1500188"/>
                        <a:ext cx="511175" cy="314325"/>
                      </a:xfrm>
                      <a:prstGeom prst="rect">
                        <a:avLst/>
                      </a:prstGeom>
                    </p:spPr>
                  </p:pic>
                </p:oleObj>
              </mc:Fallback>
            </mc:AlternateContent>
          </a:graphicData>
        </a:graphic>
      </p:graphicFrame>
      <p:graphicFrame>
        <p:nvGraphicFramePr>
          <p:cNvPr id="6" name="对象 5"/>
          <p:cNvGraphicFramePr>
            <a:graphicFrameLocks noChangeAspect="1"/>
          </p:cNvGraphicFramePr>
          <p:nvPr/>
        </p:nvGraphicFramePr>
        <p:xfrm>
          <a:off x="4874780" y="796354"/>
          <a:ext cx="1905375" cy="551556"/>
        </p:xfrm>
        <a:graphic>
          <a:graphicData uri="http://schemas.openxmlformats.org/presentationml/2006/ole">
            <mc:AlternateContent xmlns:mc="http://schemas.openxmlformats.org/markup-compatibility/2006">
              <mc:Choice xmlns:v="urn:schemas-microsoft-com:vml" Requires="v">
                <p:oleObj spid="_x0000_s42030" name="Equation" r:id="rId7" imgW="34747200" imgH="10058400" progId="Equation.DSMT4">
                  <p:embed/>
                </p:oleObj>
              </mc:Choice>
              <mc:Fallback>
                <p:oleObj name="Equation" r:id="rId7" imgW="34747200" imgH="10058400" progId="Equation.DSMT4">
                  <p:embed/>
                  <p:pic>
                    <p:nvPicPr>
                      <p:cNvPr id="0" name="对象 5"/>
                      <p:cNvPicPr/>
                      <p:nvPr/>
                    </p:nvPicPr>
                    <p:blipFill>
                      <a:blip r:embed="rId8"/>
                      <a:stretch>
                        <a:fillRect/>
                      </a:stretch>
                    </p:blipFill>
                    <p:spPr>
                      <a:xfrm>
                        <a:off x="4874780" y="796354"/>
                        <a:ext cx="1905375" cy="551556"/>
                      </a:xfrm>
                      <a:prstGeom prst="rect">
                        <a:avLst/>
                      </a:prstGeom>
                    </p:spPr>
                  </p:pic>
                </p:oleObj>
              </mc:Fallback>
            </mc:AlternateContent>
          </a:graphicData>
        </a:graphic>
      </p:graphicFrame>
      <p:graphicFrame>
        <p:nvGraphicFramePr>
          <p:cNvPr id="7" name="对象 6"/>
          <p:cNvGraphicFramePr>
            <a:graphicFrameLocks noChangeAspect="1"/>
          </p:cNvGraphicFramePr>
          <p:nvPr/>
        </p:nvGraphicFramePr>
        <p:xfrm>
          <a:off x="4204352" y="1470808"/>
          <a:ext cx="588962" cy="365125"/>
        </p:xfrm>
        <a:graphic>
          <a:graphicData uri="http://schemas.openxmlformats.org/presentationml/2006/ole">
            <mc:AlternateContent xmlns:mc="http://schemas.openxmlformats.org/markup-compatibility/2006">
              <mc:Choice xmlns:v="urn:schemas-microsoft-com:vml" Requires="v">
                <p:oleObj spid="_x0000_s42031" name="Equation" r:id="rId9" imgW="8839200" imgH="5486400" progId="Equation.DSMT4">
                  <p:embed/>
                </p:oleObj>
              </mc:Choice>
              <mc:Fallback>
                <p:oleObj name="Equation" r:id="rId9" imgW="8839200" imgH="5486400" progId="Equation.DSMT4">
                  <p:embed/>
                  <p:pic>
                    <p:nvPicPr>
                      <p:cNvPr id="0" name="对象 6"/>
                      <p:cNvPicPr/>
                      <p:nvPr/>
                    </p:nvPicPr>
                    <p:blipFill>
                      <a:blip r:embed="rId10"/>
                      <a:stretch>
                        <a:fillRect/>
                      </a:stretch>
                    </p:blipFill>
                    <p:spPr>
                      <a:xfrm>
                        <a:off x="4204352" y="1470808"/>
                        <a:ext cx="588962" cy="365125"/>
                      </a:xfrm>
                      <a:prstGeom prst="rect">
                        <a:avLst/>
                      </a:prstGeom>
                    </p:spPr>
                  </p:pic>
                </p:oleObj>
              </mc:Fallback>
            </mc:AlternateContent>
          </a:graphicData>
        </a:graphic>
      </p:graphicFrame>
      <p:graphicFrame>
        <p:nvGraphicFramePr>
          <p:cNvPr id="8" name="对象 7"/>
          <p:cNvGraphicFramePr>
            <a:graphicFrameLocks noChangeAspect="1"/>
          </p:cNvGraphicFramePr>
          <p:nvPr/>
        </p:nvGraphicFramePr>
        <p:xfrm>
          <a:off x="7816561" y="2841774"/>
          <a:ext cx="590550" cy="361950"/>
        </p:xfrm>
        <a:graphic>
          <a:graphicData uri="http://schemas.openxmlformats.org/presentationml/2006/ole">
            <mc:AlternateContent xmlns:mc="http://schemas.openxmlformats.org/markup-compatibility/2006">
              <mc:Choice xmlns:v="urn:schemas-microsoft-com:vml" Requires="v">
                <p:oleObj spid="_x0000_s42032" name="Equation" r:id="rId11" imgW="781685" imgH="481965" progId="Equation.DSMT4">
                  <p:embed/>
                </p:oleObj>
              </mc:Choice>
              <mc:Fallback>
                <p:oleObj name="Equation" r:id="rId11" imgW="781685" imgH="481965" progId="Equation.DSMT4">
                  <p:embed/>
                  <p:pic>
                    <p:nvPicPr>
                      <p:cNvPr id="0" name="对象 7"/>
                      <p:cNvPicPr/>
                      <p:nvPr/>
                    </p:nvPicPr>
                    <p:blipFill>
                      <a:blip r:embed="rId12"/>
                      <a:stretch>
                        <a:fillRect/>
                      </a:stretch>
                    </p:blipFill>
                    <p:spPr>
                      <a:xfrm>
                        <a:off x="7816561" y="2841774"/>
                        <a:ext cx="590550" cy="361950"/>
                      </a:xfrm>
                      <a:prstGeom prst="rect">
                        <a:avLst/>
                      </a:prstGeom>
                    </p:spPr>
                  </p:pic>
                </p:oleObj>
              </mc:Fallback>
            </mc:AlternateContent>
          </a:graphicData>
        </a:graphic>
      </p:graphicFrame>
      <p:graphicFrame>
        <p:nvGraphicFramePr>
          <p:cNvPr id="9" name="对象 8"/>
          <p:cNvGraphicFramePr>
            <a:graphicFrameLocks noChangeAspect="1"/>
          </p:cNvGraphicFramePr>
          <p:nvPr/>
        </p:nvGraphicFramePr>
        <p:xfrm>
          <a:off x="5483655" y="2863171"/>
          <a:ext cx="524237" cy="332017"/>
        </p:xfrm>
        <a:graphic>
          <a:graphicData uri="http://schemas.openxmlformats.org/presentationml/2006/ole">
            <mc:AlternateContent xmlns:mc="http://schemas.openxmlformats.org/markup-compatibility/2006">
              <mc:Choice xmlns:v="urn:schemas-microsoft-com:vml" Requires="v">
                <p:oleObj spid="_x0000_s42033" name="Equation" r:id="rId13" imgW="9144000" imgH="5791200" progId="Equation.DSMT4">
                  <p:embed/>
                </p:oleObj>
              </mc:Choice>
              <mc:Fallback>
                <p:oleObj name="Equation" r:id="rId13" imgW="9144000" imgH="5791200" progId="Equation.DSMT4">
                  <p:embed/>
                  <p:pic>
                    <p:nvPicPr>
                      <p:cNvPr id="0" name="对象 8"/>
                      <p:cNvPicPr/>
                      <p:nvPr/>
                    </p:nvPicPr>
                    <p:blipFill>
                      <a:blip r:embed="rId14"/>
                      <a:stretch>
                        <a:fillRect/>
                      </a:stretch>
                    </p:blipFill>
                    <p:spPr>
                      <a:xfrm>
                        <a:off x="5483655" y="2863171"/>
                        <a:ext cx="524237" cy="332017"/>
                      </a:xfrm>
                      <a:prstGeom prst="rect">
                        <a:avLst/>
                      </a:prstGeom>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8611"/>
                                        </p:tgtEl>
                                        <p:attrNameLst>
                                          <p:attrName>style.visibility</p:attrName>
                                        </p:attrNameLst>
                                      </p:cBhvr>
                                      <p:to>
                                        <p:strVal val="visible"/>
                                      </p:to>
                                    </p:set>
                                    <p:animEffect transition="in" filter="fade">
                                      <p:cBhvr>
                                        <p:cTn id="7" dur="500"/>
                                        <p:tgtEl>
                                          <p:spTgt spid="68611"/>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8615"/>
                                        </p:tgtEl>
                                        <p:attrNameLst>
                                          <p:attrName>style.visibility</p:attrName>
                                        </p:attrNameLst>
                                      </p:cBhvr>
                                      <p:to>
                                        <p:strVal val="visible"/>
                                      </p:to>
                                    </p:set>
                                    <p:animEffect transition="in" filter="fade">
                                      <p:cBhvr>
                                        <p:cTn id="16" dur="500"/>
                                        <p:tgtEl>
                                          <p:spTgt spid="68615"/>
                                        </p:tgtEl>
                                      </p:cBhvr>
                                    </p:animEffect>
                                  </p:childTnLst>
                                </p:cTn>
                              </p:par>
                              <p:par>
                                <p:cTn id="17" presetID="10"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fade">
                                      <p:cBhvr>
                                        <p:cTn id="2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611" grpId="0"/>
      <p:bldP spid="68615" grpId="0" animBg="1"/>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9" name="内容占位符 4"/>
          <p:cNvPicPr>
            <a:picLocks noGrp="1" noChangeAspect="1" noChangeArrowheads="1"/>
          </p:cNvPicPr>
          <p:nvPr>
            <p:ph idx="1"/>
          </p:nvPr>
        </p:nvPicPr>
        <p:blipFill>
          <a:blip r:embed="rId1">
            <a:extLst>
              <a:ext uri="{28A0092B-C50C-407E-A947-70E740481C1C}">
                <a14:useLocalDpi xmlns:a14="http://schemas.microsoft.com/office/drawing/2010/main" val="0"/>
              </a:ext>
            </a:extLst>
          </a:blip>
          <a:srcRect/>
          <a:stretch>
            <a:fillRect/>
          </a:stretch>
        </p:blipFill>
        <p:spPr>
          <a:xfrm>
            <a:off x="2049464" y="914327"/>
            <a:ext cx="7842682" cy="4643944"/>
          </a:xfrm>
        </p:spPr>
      </p:pic>
      <p:sp>
        <p:nvSpPr>
          <p:cNvPr id="4" name="矩形 3"/>
          <p:cNvSpPr>
            <a:spLocks noChangeArrowheads="1"/>
          </p:cNvSpPr>
          <p:nvPr/>
        </p:nvSpPr>
        <p:spPr bwMode="auto">
          <a:xfrm>
            <a:off x="1329028" y="5992164"/>
            <a:ext cx="1004794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400" b="1" dirty="0">
                <a:solidFill>
                  <a:srgbClr val="3333FF"/>
                </a:solidFill>
                <a:latin typeface="微软雅黑" panose="020B0503020204020204" pitchFamily="34" charset="-122"/>
                <a:ea typeface="楷体" panose="02010609060101010101" pitchFamily="49" charset="-122"/>
              </a:rPr>
              <a:t>结合单关节组成部分和传递函数可得，</a:t>
            </a:r>
            <a:r>
              <a:rPr lang="zh-CN" altLang="en-US" sz="2400" b="1" dirty="0">
                <a:solidFill>
                  <a:srgbClr val="3333FF"/>
                </a:solidFill>
                <a:highlight>
                  <a:srgbClr val="FFFF00"/>
                </a:highlight>
                <a:latin typeface="微软雅黑" panose="020B0503020204020204" pitchFamily="34" charset="-122"/>
                <a:ea typeface="楷体" panose="02010609060101010101" pitchFamily="49" charset="-122"/>
              </a:rPr>
              <a:t>单关节闭驱动等效为二阶系统。</a:t>
            </a:r>
            <a:endParaRPr lang="zh-CN" altLang="en-US" sz="2400" b="1" dirty="0">
              <a:solidFill>
                <a:srgbClr val="3333FF"/>
              </a:solidFill>
              <a:highlight>
                <a:srgbClr val="FFFF00"/>
              </a:highlight>
              <a:latin typeface="微软雅黑" panose="020B0503020204020204" pitchFamily="34" charset="-122"/>
              <a:ea typeface="楷体" panose="02010609060101010101" pitchFamily="49" charset="-122"/>
            </a:endParaRPr>
          </a:p>
        </p:txBody>
      </p:sp>
      <p:sp>
        <p:nvSpPr>
          <p:cNvPr id="5" name="Rectangle 2"/>
          <p:cNvSpPr>
            <a:spLocks noChangeArrowheads="1"/>
          </p:cNvSpPr>
          <p:nvPr/>
        </p:nvSpPr>
        <p:spPr bwMode="auto">
          <a:xfrm>
            <a:off x="1550988" y="69850"/>
            <a:ext cx="9072562"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800" b="1" dirty="0">
                <a:solidFill>
                  <a:srgbClr val="000000"/>
                </a:solidFill>
                <a:latin typeface="Times New Roman" panose="02020603050405020304" pitchFamily="18" charset="0"/>
                <a:ea typeface="华文中宋" panose="02010600040101010101" pitchFamily="2" charset="-122"/>
              </a:rPr>
              <a:t>6.2.3  </a:t>
            </a:r>
            <a:r>
              <a:rPr lang="zh-CN" altLang="en-US" sz="2800" b="1" dirty="0">
                <a:solidFill>
                  <a:srgbClr val="000000"/>
                </a:solidFill>
                <a:latin typeface="Times New Roman" panose="02020603050405020304" pitchFamily="18" charset="0"/>
                <a:ea typeface="华文中宋" panose="02010600040101010101" pitchFamily="2" charset="-122"/>
              </a:rPr>
              <a:t>位置和速度反馈增益的确定</a:t>
            </a:r>
            <a:endParaRPr lang="zh-CN" altLang="en-US" sz="2800" b="1" dirty="0">
              <a:solidFill>
                <a:srgbClr val="000000"/>
              </a:solidFill>
              <a:latin typeface="Times New Roman" panose="02020603050405020304" pitchFamily="18" charset="0"/>
              <a:ea typeface="华文中宋" panose="02010600040101010101" pitchFamily="2" charset="-122"/>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ChangeArrowheads="1"/>
          </p:cNvSpPr>
          <p:nvPr/>
        </p:nvSpPr>
        <p:spPr bwMode="auto">
          <a:xfrm>
            <a:off x="6551613" y="852488"/>
            <a:ext cx="309562" cy="398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000">
              <a:solidFill>
                <a:srgbClr val="000000"/>
              </a:solidFill>
              <a:latin typeface="微软雅黑" panose="020B0503020204020204" pitchFamily="34" charset="-122"/>
              <a:ea typeface="微软雅黑" panose="020B0503020204020204" pitchFamily="34" charset="-122"/>
            </a:endParaRPr>
          </a:p>
        </p:txBody>
      </p:sp>
      <p:sp>
        <p:nvSpPr>
          <p:cNvPr id="5" name="矩形 4"/>
          <p:cNvSpPr/>
          <p:nvPr/>
        </p:nvSpPr>
        <p:spPr>
          <a:xfrm>
            <a:off x="7407275" y="725488"/>
            <a:ext cx="2236510" cy="400110"/>
          </a:xfrm>
          <a:prstGeom prst="rect">
            <a:avLst/>
          </a:prstGeom>
        </p:spPr>
        <p:txBody>
          <a:bodyPr wrap="none">
            <a:spAutoFit/>
          </a:bodyPr>
          <a:lstStyle/>
          <a:p>
            <a:pPr eaLnBrk="1" hangingPunct="1">
              <a:defRPr/>
            </a:pPr>
            <a:r>
              <a:rPr lang="zh-CN" altLang="zh-CN" sz="2000" kern="1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受控对象</a:t>
            </a:r>
            <a:r>
              <a:rPr lang="zh-CN" altLang="en-US" sz="2000" kern="1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向右运动</a:t>
            </a:r>
            <a:endParaRPr lang="zh-CN" altLang="en-US" sz="200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1748" name="Rectangle 1030"/>
          <p:cNvSpPr>
            <a:spLocks noChangeArrowheads="1"/>
          </p:cNvSpPr>
          <p:nvPr/>
        </p:nvSpPr>
        <p:spPr bwMode="auto">
          <a:xfrm>
            <a:off x="3370263" y="2257425"/>
            <a:ext cx="309562" cy="398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000">
              <a:solidFill>
                <a:srgbClr val="000000"/>
              </a:solidFill>
              <a:latin typeface="微软雅黑" panose="020B0503020204020204" pitchFamily="34" charset="-122"/>
              <a:ea typeface="微软雅黑" panose="020B0503020204020204" pitchFamily="34" charset="-122"/>
            </a:endParaRPr>
          </a:p>
        </p:txBody>
      </p:sp>
      <p:grpSp>
        <p:nvGrpSpPr>
          <p:cNvPr id="31749" name="组合 20"/>
          <p:cNvGrpSpPr/>
          <p:nvPr/>
        </p:nvGrpSpPr>
        <p:grpSpPr bwMode="auto">
          <a:xfrm>
            <a:off x="1787525" y="1122805"/>
            <a:ext cx="8423275" cy="2207771"/>
            <a:chOff x="1320" y="2899"/>
            <a:chExt cx="12621" cy="3474"/>
          </a:xfrm>
        </p:grpSpPr>
        <p:grpSp>
          <p:nvGrpSpPr>
            <p:cNvPr id="31768" name="组 13"/>
            <p:cNvGrpSpPr/>
            <p:nvPr/>
          </p:nvGrpSpPr>
          <p:grpSpPr bwMode="auto">
            <a:xfrm>
              <a:off x="8900" y="2899"/>
              <a:ext cx="5041" cy="3474"/>
              <a:chOff x="5651343" y="1840997"/>
              <a:chExt cx="3200748" cy="2206275"/>
            </a:xfrm>
          </p:grpSpPr>
          <p:graphicFrame>
            <p:nvGraphicFramePr>
              <p:cNvPr id="31772" name="对象 2"/>
              <p:cNvGraphicFramePr>
                <a:graphicFrameLocks noChangeAspect="1"/>
              </p:cNvGraphicFramePr>
              <p:nvPr/>
            </p:nvGraphicFramePr>
            <p:xfrm>
              <a:off x="5651343" y="1840997"/>
              <a:ext cx="3200748" cy="1946999"/>
            </p:xfrm>
            <a:graphic>
              <a:graphicData uri="http://schemas.openxmlformats.org/presentationml/2006/ole">
                <mc:AlternateContent xmlns:mc="http://schemas.openxmlformats.org/markup-compatibility/2006">
                  <mc:Choice xmlns:v="urn:schemas-microsoft-com:vml" Requires="v">
                    <p:oleObj spid="_x0000_s43059" name="" r:id="rId1" imgW="4343400" imgH="2387600" progId="Visio.Drawing.11">
                      <p:embed/>
                    </p:oleObj>
                  </mc:Choice>
                  <mc:Fallback>
                    <p:oleObj name="" r:id="rId1" imgW="4343400" imgH="2387600" progId="Visio.Drawing.11">
                      <p:embed/>
                      <p:pic>
                        <p:nvPicPr>
                          <p:cNvPr id="0" name="对象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51343" y="1840997"/>
                            <a:ext cx="3200748" cy="194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1" name="矩形 10"/>
              <p:cNvSpPr/>
              <p:nvPr/>
            </p:nvSpPr>
            <p:spPr>
              <a:xfrm>
                <a:off x="6156218" y="3741092"/>
                <a:ext cx="2369650" cy="306180"/>
              </a:xfrm>
              <a:prstGeom prst="rect">
                <a:avLst/>
              </a:prstGeom>
            </p:spPr>
            <p:txBody>
              <a:bodyPr wrap="none">
                <a:spAutoFit/>
              </a:bodyPr>
              <a:lstStyle/>
              <a:p>
                <a:pPr eaLnBrk="1" hangingPunct="1">
                  <a:defRPr/>
                </a:pPr>
                <a:r>
                  <a:rPr lang="en-US" altLang="zh-CN" sz="1400" kern="1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zh-CN" sz="1400" kern="1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质量、弹簧、阻尼</a:t>
                </a:r>
                <a:r>
                  <a:rPr lang="en-US" altLang="zh-CN" sz="1400" kern="1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zh-CN" sz="1400" kern="1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系统</a:t>
                </a:r>
                <a:r>
                  <a:rPr lang="zh-CN" altLang="zh-CN" sz="140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 </a:t>
                </a:r>
                <a:endParaRPr lang="zh-CN" altLang="zh-CN" sz="140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grpSp>
          <p:nvGrpSpPr>
            <p:cNvPr id="31769" name="组合 19"/>
            <p:cNvGrpSpPr/>
            <p:nvPr/>
          </p:nvGrpSpPr>
          <p:grpSpPr bwMode="auto">
            <a:xfrm>
              <a:off x="1320" y="3057"/>
              <a:ext cx="7468" cy="2931"/>
              <a:chOff x="1320" y="3057"/>
              <a:chExt cx="7468" cy="2931"/>
            </a:xfrm>
          </p:grpSpPr>
          <p:sp>
            <p:nvSpPr>
              <p:cNvPr id="31770" name="Text Box 17"/>
              <p:cNvSpPr txBox="1">
                <a:spLocks noChangeArrowheads="1"/>
              </p:cNvSpPr>
              <p:nvPr/>
            </p:nvSpPr>
            <p:spPr bwMode="auto">
              <a:xfrm>
                <a:off x="1320" y="3057"/>
                <a:ext cx="7468" cy="2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ts val="50"/>
                  </a:spcBef>
                  <a:buNone/>
                </a:pPr>
                <a:r>
                  <a:rPr lang="zh-CN" altLang="en-US" sz="2400" b="1" dirty="0">
                    <a:solidFill>
                      <a:srgbClr val="000000"/>
                    </a:solidFill>
                    <a:latin typeface="微软雅黑" panose="020B0503020204020204" pitchFamily="34" charset="-122"/>
                    <a:ea typeface="微软雅黑" panose="020B0503020204020204" pitchFamily="34" charset="-122"/>
                  </a:rPr>
                  <a:t>假设摩擦阻力与运动速度成正比，在</a:t>
                </a:r>
                <a:r>
                  <a:rPr lang="zh-CN" altLang="en-US" sz="2400" b="1" dirty="0">
                    <a:solidFill>
                      <a:srgbClr val="C00000"/>
                    </a:solidFill>
                    <a:highlight>
                      <a:srgbClr val="FFFF00"/>
                    </a:highlight>
                    <a:latin typeface="微软雅黑" panose="020B0503020204020204" pitchFamily="34" charset="-122"/>
                    <a:ea typeface="微软雅黑" panose="020B0503020204020204" pitchFamily="34" charset="-122"/>
                  </a:rPr>
                  <a:t>无其它外力</a:t>
                </a:r>
                <a:r>
                  <a:rPr lang="zh-CN" altLang="en-US" sz="2400" b="1" dirty="0">
                    <a:solidFill>
                      <a:srgbClr val="000000"/>
                    </a:solidFill>
                    <a:latin typeface="微软雅黑" panose="020B0503020204020204" pitchFamily="34" charset="-122"/>
                    <a:ea typeface="微软雅黑" panose="020B0503020204020204" pitchFamily="34" charset="-122"/>
                  </a:rPr>
                  <a:t>作用下，物体自由运动的微分方程是： </a:t>
                </a:r>
                <a:endParaRPr lang="zh-CN" altLang="en-US" sz="2400" b="1" dirty="0">
                  <a:solidFill>
                    <a:srgbClr val="000000"/>
                  </a:solidFill>
                  <a:latin typeface="微软雅黑" panose="020B0503020204020204" pitchFamily="34" charset="-122"/>
                  <a:ea typeface="微软雅黑" panose="020B0503020204020204" pitchFamily="34" charset="-122"/>
                </a:endParaRPr>
              </a:p>
            </p:txBody>
          </p:sp>
          <p:graphicFrame>
            <p:nvGraphicFramePr>
              <p:cNvPr id="31771" name="对象 6"/>
              <p:cNvGraphicFramePr>
                <a:graphicFrameLocks noChangeAspect="1"/>
              </p:cNvGraphicFramePr>
              <p:nvPr/>
            </p:nvGraphicFramePr>
            <p:xfrm>
              <a:off x="3079" y="5366"/>
              <a:ext cx="3518" cy="622"/>
            </p:xfrm>
            <a:graphic>
              <a:graphicData uri="http://schemas.openxmlformats.org/presentationml/2006/ole">
                <mc:AlternateContent xmlns:mc="http://schemas.openxmlformats.org/markup-compatibility/2006">
                  <mc:Choice xmlns:v="urn:schemas-microsoft-com:vml" Requires="v">
                    <p:oleObj spid="_x0000_s43060" name="Equation" r:id="rId3" imgW="1001395" imgH="177800" progId="Equation.DSMT4">
                      <p:embed/>
                    </p:oleObj>
                  </mc:Choice>
                  <mc:Fallback>
                    <p:oleObj name="Equation" r:id="rId3" imgW="1001395" imgH="177800" progId="Equation.DSMT4">
                      <p:embed/>
                      <p:pic>
                        <p:nvPicPr>
                          <p:cNvPr id="0" name="对象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79" y="5366"/>
                            <a:ext cx="3518" cy="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pSp>
      </p:grpSp>
      <p:grpSp>
        <p:nvGrpSpPr>
          <p:cNvPr id="22" name="组合 21"/>
          <p:cNvGrpSpPr/>
          <p:nvPr/>
        </p:nvGrpSpPr>
        <p:grpSpPr bwMode="auto">
          <a:xfrm>
            <a:off x="1787525" y="3173413"/>
            <a:ext cx="4673600" cy="1404937"/>
            <a:chOff x="1320" y="5901"/>
            <a:chExt cx="7359" cy="2212"/>
          </a:xfrm>
        </p:grpSpPr>
        <p:sp>
          <p:nvSpPr>
            <p:cNvPr id="31766" name="矩形 7"/>
            <p:cNvSpPr>
              <a:spLocks noChangeArrowheads="1"/>
            </p:cNvSpPr>
            <p:nvPr/>
          </p:nvSpPr>
          <p:spPr bwMode="auto">
            <a:xfrm>
              <a:off x="1320" y="5901"/>
              <a:ext cx="7359" cy="1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ts val="50"/>
                </a:spcBef>
                <a:buFont typeface="Wingdings" panose="05000000000000000000" pitchFamily="2" charset="2"/>
                <a:buChar char="p"/>
              </a:pPr>
              <a:r>
                <a:rPr lang="zh-CN" altLang="en-US" sz="2400" b="1" dirty="0">
                  <a:solidFill>
                    <a:srgbClr val="000000"/>
                  </a:solidFill>
                  <a:latin typeface="微软雅黑" panose="020B0503020204020204" pitchFamily="34" charset="-122"/>
                  <a:ea typeface="微软雅黑" panose="020B0503020204020204" pitchFamily="34" charset="-122"/>
                </a:rPr>
                <a:t>该</a:t>
              </a:r>
              <a:r>
                <a:rPr lang="zh-CN" altLang="zh-CN" sz="2400" b="1" dirty="0">
                  <a:solidFill>
                    <a:srgbClr val="000000"/>
                  </a:solidFill>
                  <a:latin typeface="微软雅黑" panose="020B0503020204020204" pitchFamily="34" charset="-122"/>
                  <a:ea typeface="微软雅黑" panose="020B0503020204020204" pitchFamily="34" charset="-122"/>
                </a:rPr>
                <a:t>二阶常系数微分方程式</a:t>
              </a:r>
              <a:r>
                <a:rPr lang="zh-CN" altLang="en-US" sz="2400" b="1" dirty="0">
                  <a:solidFill>
                    <a:srgbClr val="000000"/>
                  </a:solidFill>
                  <a:latin typeface="微软雅黑" panose="020B0503020204020204" pitchFamily="34" charset="-122"/>
                  <a:ea typeface="微软雅黑" panose="020B0503020204020204" pitchFamily="34" charset="-122"/>
                </a:rPr>
                <a:t>对应的特征方程是</a:t>
              </a:r>
              <a:r>
                <a:rPr lang="en-US" altLang="zh-CN" sz="2400" b="1" dirty="0">
                  <a:solidFill>
                    <a:srgbClr val="000000"/>
                  </a:solidFill>
                  <a:latin typeface="微软雅黑" panose="020B0503020204020204" pitchFamily="34" charset="-122"/>
                  <a:ea typeface="微软雅黑" panose="020B0503020204020204" pitchFamily="34" charset="-122"/>
                </a:rPr>
                <a:t>:</a:t>
              </a:r>
              <a:r>
                <a:rPr lang="zh-CN" altLang="en-US" sz="2400" b="1" dirty="0">
                  <a:solidFill>
                    <a:srgbClr val="000000"/>
                  </a:solidFill>
                  <a:latin typeface="微软雅黑" panose="020B0503020204020204" pitchFamily="34" charset="-122"/>
                  <a:ea typeface="微软雅黑" panose="020B0503020204020204" pitchFamily="34" charset="-122"/>
                </a:rPr>
                <a:t> </a:t>
              </a:r>
              <a:r>
                <a:rPr lang="zh-CN" altLang="zh-CN" sz="2400" b="1" dirty="0">
                  <a:solidFill>
                    <a:srgbClr val="000000"/>
                  </a:solidFill>
                  <a:latin typeface="微软雅黑" panose="020B0503020204020204" pitchFamily="34" charset="-122"/>
                  <a:ea typeface="微软雅黑" panose="020B0503020204020204" pitchFamily="34" charset="-122"/>
                </a:rPr>
                <a:t> </a:t>
              </a:r>
              <a:endParaRPr lang="zh-CN" altLang="zh-CN" sz="2400" b="1" dirty="0">
                <a:solidFill>
                  <a:srgbClr val="000000"/>
                </a:solidFill>
                <a:latin typeface="微软雅黑" panose="020B0503020204020204" pitchFamily="34" charset="-122"/>
                <a:ea typeface="微软雅黑" panose="020B0503020204020204" pitchFamily="34" charset="-122"/>
              </a:endParaRPr>
            </a:p>
          </p:txBody>
        </p:sp>
        <p:graphicFrame>
          <p:nvGraphicFramePr>
            <p:cNvPr id="31767" name="对象 9"/>
            <p:cNvGraphicFramePr>
              <a:graphicFrameLocks noChangeAspect="1"/>
            </p:cNvGraphicFramePr>
            <p:nvPr/>
          </p:nvGraphicFramePr>
          <p:xfrm>
            <a:off x="4130" y="7438"/>
            <a:ext cx="3337" cy="675"/>
          </p:xfrm>
          <a:graphic>
            <a:graphicData uri="http://schemas.openxmlformats.org/presentationml/2006/ole">
              <mc:AlternateContent xmlns:mc="http://schemas.openxmlformats.org/markup-compatibility/2006">
                <mc:Choice xmlns:v="urn:schemas-microsoft-com:vml" Requires="v">
                  <p:oleObj spid="_x0000_s43061" name="Equation" r:id="rId5" imgW="1002665" imgH="203200" progId="Equation.DSMT4">
                    <p:embed/>
                  </p:oleObj>
                </mc:Choice>
                <mc:Fallback>
                  <p:oleObj name="Equation" r:id="rId5" imgW="1002665" imgH="203200" progId="Equation.DSMT4">
                    <p:embed/>
                    <p:pic>
                      <p:nvPicPr>
                        <p:cNvPr id="0" name="对象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30" y="7438"/>
                          <a:ext cx="3337" cy="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pSp>
      <p:grpSp>
        <p:nvGrpSpPr>
          <p:cNvPr id="23" name="组合 22"/>
          <p:cNvGrpSpPr/>
          <p:nvPr/>
        </p:nvGrpSpPr>
        <p:grpSpPr bwMode="auto">
          <a:xfrm>
            <a:off x="1787525" y="4692651"/>
            <a:ext cx="5449958" cy="1492898"/>
            <a:chOff x="868" y="7842"/>
            <a:chExt cx="8581" cy="2350"/>
          </a:xfrm>
        </p:grpSpPr>
        <p:sp>
          <p:nvSpPr>
            <p:cNvPr id="31764" name="矩形 14"/>
            <p:cNvSpPr>
              <a:spLocks noChangeArrowheads="1"/>
            </p:cNvSpPr>
            <p:nvPr/>
          </p:nvSpPr>
          <p:spPr bwMode="auto">
            <a:xfrm>
              <a:off x="868" y="7842"/>
              <a:ext cx="5223" cy="8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ts val="50"/>
                </a:spcBef>
                <a:buFont typeface="Wingdings" panose="05000000000000000000" pitchFamily="2" charset="2"/>
                <a:buChar char="p"/>
              </a:pPr>
              <a:r>
                <a:rPr lang="zh-CN" altLang="zh-CN" sz="2400" b="1" dirty="0">
                  <a:solidFill>
                    <a:srgbClr val="000000"/>
                  </a:solidFill>
                  <a:latin typeface="微软雅黑" panose="020B0503020204020204" pitchFamily="34" charset="-122"/>
                  <a:ea typeface="微软雅黑" panose="020B0503020204020204" pitchFamily="34" charset="-122"/>
                </a:rPr>
                <a:t>特征方程的根是</a:t>
              </a:r>
              <a:r>
                <a:rPr lang="en-US" altLang="zh-CN" sz="2400" b="1" dirty="0">
                  <a:solidFill>
                    <a:srgbClr val="000000"/>
                  </a:solidFill>
                  <a:latin typeface="微软雅黑" panose="020B0503020204020204" pitchFamily="34" charset="-122"/>
                  <a:ea typeface="微软雅黑" panose="020B0503020204020204" pitchFamily="34" charset="-122"/>
                </a:rPr>
                <a:t>:</a:t>
              </a:r>
              <a:endParaRPr lang="en-US" altLang="zh-CN" sz="2400" b="1" dirty="0">
                <a:solidFill>
                  <a:srgbClr val="000000"/>
                </a:solidFill>
                <a:latin typeface="微软雅黑" panose="020B0503020204020204" pitchFamily="34" charset="-122"/>
                <a:ea typeface="微软雅黑" panose="020B0503020204020204" pitchFamily="34" charset="-122"/>
              </a:endParaRPr>
            </a:p>
          </p:txBody>
        </p:sp>
        <p:graphicFrame>
          <p:nvGraphicFramePr>
            <p:cNvPr id="31765" name="对象 16"/>
            <p:cNvGraphicFramePr>
              <a:graphicFrameLocks noChangeAspect="1"/>
            </p:cNvGraphicFramePr>
            <p:nvPr/>
          </p:nvGraphicFramePr>
          <p:xfrm>
            <a:off x="1046" y="9016"/>
            <a:ext cx="8403" cy="1176"/>
          </p:xfrm>
          <a:graphic>
            <a:graphicData uri="http://schemas.openxmlformats.org/presentationml/2006/ole">
              <mc:AlternateContent xmlns:mc="http://schemas.openxmlformats.org/markup-compatibility/2006">
                <mc:Choice xmlns:v="urn:schemas-microsoft-com:vml" Requires="v">
                  <p:oleObj spid="_x0000_s43062" name="" r:id="rId7" imgW="3173730" imgH="444500" progId="Equation.DSMT4">
                    <p:embed/>
                  </p:oleObj>
                </mc:Choice>
                <mc:Fallback>
                  <p:oleObj name="" r:id="rId7" imgW="3173730" imgH="444500" progId="Equation.DSMT4">
                    <p:embed/>
                    <p:pic>
                      <p:nvPicPr>
                        <p:cNvPr id="0" name="对象 1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46" y="9016"/>
                          <a:ext cx="8403" cy="1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pSp>
      <p:sp>
        <p:nvSpPr>
          <p:cNvPr id="19" name="矩形 18"/>
          <p:cNvSpPr>
            <a:spLocks noChangeArrowheads="1"/>
          </p:cNvSpPr>
          <p:nvPr/>
        </p:nvSpPr>
        <p:spPr bwMode="auto">
          <a:xfrm>
            <a:off x="4494213" y="4692650"/>
            <a:ext cx="195103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ts val="50"/>
              </a:spcBef>
              <a:buFontTx/>
              <a:buNone/>
            </a:pPr>
            <a:r>
              <a:rPr lang="zh-CN" altLang="zh-CN" sz="2400" b="1" u="sng">
                <a:solidFill>
                  <a:srgbClr val="C00000"/>
                </a:solidFill>
                <a:latin typeface="微软雅黑" panose="020B0503020204020204" pitchFamily="34" charset="-122"/>
              </a:rPr>
              <a:t>系统的极点</a:t>
            </a:r>
            <a:endParaRPr lang="zh-CN" altLang="zh-CN" sz="2400" b="1" u="sng">
              <a:solidFill>
                <a:srgbClr val="C00000"/>
              </a:solidFill>
              <a:latin typeface="微软雅黑" panose="020B0503020204020204" pitchFamily="34" charset="-122"/>
            </a:endParaRPr>
          </a:p>
        </p:txBody>
      </p:sp>
      <p:grpSp>
        <p:nvGrpSpPr>
          <p:cNvPr id="33" name="组合 32"/>
          <p:cNvGrpSpPr/>
          <p:nvPr/>
        </p:nvGrpSpPr>
        <p:grpSpPr bwMode="auto">
          <a:xfrm>
            <a:off x="1855157" y="5239650"/>
            <a:ext cx="3849687" cy="822325"/>
            <a:chOff x="3005" y="8682"/>
            <a:chExt cx="6061" cy="1296"/>
          </a:xfrm>
        </p:grpSpPr>
        <p:grpSp>
          <p:nvGrpSpPr>
            <p:cNvPr id="31756" name="组合 30"/>
            <p:cNvGrpSpPr/>
            <p:nvPr/>
          </p:nvGrpSpPr>
          <p:grpSpPr bwMode="auto">
            <a:xfrm>
              <a:off x="3005" y="8682"/>
              <a:ext cx="6060" cy="1296"/>
              <a:chOff x="3005" y="8682"/>
              <a:chExt cx="6060" cy="1296"/>
            </a:xfrm>
          </p:grpSpPr>
          <p:sp>
            <p:nvSpPr>
              <p:cNvPr id="184" name=" 184"/>
              <p:cNvSpPr/>
              <p:nvPr/>
            </p:nvSpPr>
            <p:spPr>
              <a:xfrm>
                <a:off x="3005" y="9410"/>
                <a:ext cx="567" cy="56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sz="2000">
                  <a:solidFill>
                    <a:srgbClr val="FFFFFF"/>
                  </a:solidFill>
                  <a:latin typeface="微软雅黑" panose="020B0503020204020204" pitchFamily="34" charset="-122"/>
                  <a:ea typeface="微软雅黑" panose="020B0503020204020204" pitchFamily="34" charset="-122"/>
                </a:endParaRPr>
              </a:p>
            </p:txBody>
          </p:sp>
          <p:cxnSp>
            <p:nvCxnSpPr>
              <p:cNvPr id="29" name="直接连接符 28"/>
              <p:cNvCxnSpPr>
                <a:stCxn id="184" idx="7"/>
                <a:endCxn id="19" idx="2"/>
              </p:cNvCxnSpPr>
              <p:nvPr/>
            </p:nvCxnSpPr>
            <p:spPr>
              <a:xfrm flipV="1">
                <a:off x="3490" y="8682"/>
                <a:ext cx="5576" cy="813"/>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31757" name="组合 31"/>
            <p:cNvGrpSpPr/>
            <p:nvPr/>
          </p:nvGrpSpPr>
          <p:grpSpPr bwMode="auto">
            <a:xfrm>
              <a:off x="7537" y="8682"/>
              <a:ext cx="1529" cy="1296"/>
              <a:chOff x="7537" y="8682"/>
              <a:chExt cx="1529" cy="1296"/>
            </a:xfrm>
          </p:grpSpPr>
          <p:sp>
            <p:nvSpPr>
              <p:cNvPr id="28" name=" 184"/>
              <p:cNvSpPr/>
              <p:nvPr/>
            </p:nvSpPr>
            <p:spPr>
              <a:xfrm>
                <a:off x="7536" y="9410"/>
                <a:ext cx="567" cy="56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sz="2000">
                  <a:solidFill>
                    <a:srgbClr val="FFFFFF"/>
                  </a:solidFill>
                  <a:latin typeface="微软雅黑" panose="020B0503020204020204" pitchFamily="34" charset="-122"/>
                  <a:ea typeface="微软雅黑" panose="020B0503020204020204" pitchFamily="34" charset="-122"/>
                </a:endParaRPr>
              </a:p>
            </p:txBody>
          </p:sp>
          <p:cxnSp>
            <p:nvCxnSpPr>
              <p:cNvPr id="30" name="直接连接符 29"/>
              <p:cNvCxnSpPr>
                <a:stCxn id="28" idx="0"/>
                <a:endCxn id="19" idx="2"/>
              </p:cNvCxnSpPr>
              <p:nvPr/>
            </p:nvCxnSpPr>
            <p:spPr>
              <a:xfrm flipV="1">
                <a:off x="7821" y="8682"/>
                <a:ext cx="1245" cy="72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grpSp>
      <p:cxnSp>
        <p:nvCxnSpPr>
          <p:cNvPr id="4" name="直接箭头连接符 3"/>
          <p:cNvCxnSpPr/>
          <p:nvPr/>
        </p:nvCxnSpPr>
        <p:spPr>
          <a:xfrm flipH="1">
            <a:off x="10497787" y="1563358"/>
            <a:ext cx="486888"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8" name="直接箭头连接符 7"/>
          <p:cNvCxnSpPr/>
          <p:nvPr/>
        </p:nvCxnSpPr>
        <p:spPr>
          <a:xfrm flipH="1">
            <a:off x="10497787" y="2257425"/>
            <a:ext cx="486888"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aphicFrame>
        <p:nvGraphicFramePr>
          <p:cNvPr id="9" name="对象 8"/>
          <p:cNvGraphicFramePr>
            <a:graphicFrameLocks noChangeAspect="1"/>
          </p:cNvGraphicFramePr>
          <p:nvPr/>
        </p:nvGraphicFramePr>
        <p:xfrm>
          <a:off x="11203406" y="1312615"/>
          <a:ext cx="507046" cy="501486"/>
        </p:xfrm>
        <a:graphic>
          <a:graphicData uri="http://schemas.openxmlformats.org/presentationml/2006/ole">
            <mc:AlternateContent xmlns:mc="http://schemas.openxmlformats.org/markup-compatibility/2006">
              <mc:Choice xmlns:v="urn:schemas-microsoft-com:vml" Requires="v">
                <p:oleObj spid="_x0000_s43063" name="Equation" r:id="rId9" imgW="6705600" imgH="4267200" progId="Equation.DSMT4">
                  <p:embed/>
                </p:oleObj>
              </mc:Choice>
              <mc:Fallback>
                <p:oleObj name="Equation" r:id="rId9" imgW="6705600" imgH="4267200" progId="Equation.DSMT4">
                  <p:embed/>
                  <p:pic>
                    <p:nvPicPr>
                      <p:cNvPr id="0" name="对象 8"/>
                      <p:cNvPicPr/>
                      <p:nvPr/>
                    </p:nvPicPr>
                    <p:blipFill>
                      <a:blip r:embed="rId10"/>
                      <a:stretch>
                        <a:fillRect/>
                      </a:stretch>
                    </p:blipFill>
                    <p:spPr>
                      <a:xfrm>
                        <a:off x="11203406" y="1312615"/>
                        <a:ext cx="507046" cy="501486"/>
                      </a:xfrm>
                      <a:prstGeom prst="rect">
                        <a:avLst/>
                      </a:prstGeom>
                    </p:spPr>
                  </p:pic>
                </p:oleObj>
              </mc:Fallback>
            </mc:AlternateContent>
          </a:graphicData>
        </a:graphic>
      </p:graphicFrame>
      <p:graphicFrame>
        <p:nvGraphicFramePr>
          <p:cNvPr id="10" name="对象 9"/>
          <p:cNvGraphicFramePr>
            <a:graphicFrameLocks noChangeAspect="1"/>
          </p:cNvGraphicFramePr>
          <p:nvPr/>
        </p:nvGraphicFramePr>
        <p:xfrm>
          <a:off x="11203406" y="2048274"/>
          <a:ext cx="676790" cy="430685"/>
        </p:xfrm>
        <a:graphic>
          <a:graphicData uri="http://schemas.openxmlformats.org/presentationml/2006/ole">
            <mc:AlternateContent xmlns:mc="http://schemas.openxmlformats.org/markup-compatibility/2006">
              <mc:Choice xmlns:v="urn:schemas-microsoft-com:vml" Requires="v">
                <p:oleObj spid="_x0000_s43064" name="Equation" r:id="rId11" imgW="6705600" imgH="4267200" progId="Equation.DSMT4">
                  <p:embed/>
                </p:oleObj>
              </mc:Choice>
              <mc:Fallback>
                <p:oleObj name="Equation" r:id="rId11" imgW="6705600" imgH="4267200" progId="Equation.DSMT4">
                  <p:embed/>
                  <p:pic>
                    <p:nvPicPr>
                      <p:cNvPr id="0" name="对象 9"/>
                      <p:cNvPicPr/>
                      <p:nvPr/>
                    </p:nvPicPr>
                    <p:blipFill>
                      <a:blip r:embed="rId12"/>
                      <a:stretch>
                        <a:fillRect/>
                      </a:stretch>
                    </p:blipFill>
                    <p:spPr>
                      <a:xfrm>
                        <a:off x="11203406" y="2048274"/>
                        <a:ext cx="676790" cy="430685"/>
                      </a:xfrm>
                      <a:prstGeom prst="rect">
                        <a:avLst/>
                      </a:prstGeom>
                    </p:spPr>
                  </p:pic>
                </p:oleObj>
              </mc:Fallback>
            </mc:AlternateContent>
          </a:graphicData>
        </a:graphic>
      </p:graphicFrame>
      <mc:AlternateContent xmlns:mc="http://schemas.openxmlformats.org/markup-compatibility/2006" xmlns:p14="http://schemas.microsoft.com/office/powerpoint/2010/main">
        <mc:Choice Requires="p14">
          <p:contentPart r:id="rId13" p14:bwMode="auto">
            <p14:nvContentPartPr>
              <p14:cNvPr id="12" name="墨迹 11"/>
              <p14:cNvContentPartPr/>
              <p14:nvPr/>
            </p14:nvContentPartPr>
            <p14:xfrm>
              <a:off x="4765250" y="4357487"/>
              <a:ext cx="17640" cy="5760"/>
            </p14:xfrm>
          </p:contentPart>
        </mc:Choice>
        <mc:Fallback xmlns="">
          <p:pic>
            <p:nvPicPr>
              <p:cNvPr id="12" name="墨迹 11"/>
            </p:nvPicPr>
            <p:blipFill>
              <a:blip r:embed="rId14"/>
            </p:blipFill>
            <p:spPr>
              <a:xfrm>
                <a:off x="4765250" y="4357487"/>
                <a:ext cx="17640" cy="5760"/>
              </a:xfrm>
              <a:prstGeom prst="rect"/>
            </p:spPr>
          </p:pic>
        </mc:Fallback>
      </mc:AlternateContent>
      <p:grpSp>
        <p:nvGrpSpPr>
          <p:cNvPr id="16" name="组合 15"/>
          <p:cNvGrpSpPr/>
          <p:nvPr/>
        </p:nvGrpSpPr>
        <p:grpSpPr>
          <a:xfrm>
            <a:off x="4620530" y="5828447"/>
            <a:ext cx="77760" cy="112680"/>
            <a:chOff x="4620530" y="5828447"/>
            <a:chExt cx="77760" cy="112680"/>
          </a:xfrm>
        </p:grpSpPr>
        <mc:AlternateContent xmlns:mc="http://schemas.openxmlformats.org/markup-compatibility/2006" xmlns:p14="http://schemas.microsoft.com/office/powerpoint/2010/main">
          <mc:Choice Requires="p14">
            <p:contentPart r:id="rId15" p14:bwMode="auto">
              <p14:nvContentPartPr>
                <p14:cNvPr id="13" name="墨迹 12"/>
                <p14:cNvContentPartPr/>
                <p14:nvPr/>
              </p14:nvContentPartPr>
              <p14:xfrm>
                <a:off x="4620530" y="5940767"/>
                <a:ext cx="360" cy="360"/>
              </p14:xfrm>
            </p:contentPart>
          </mc:Choice>
          <mc:Fallback xmlns="">
            <p:pic>
              <p:nvPicPr>
                <p:cNvPr id="13" name="墨迹 12"/>
              </p:nvPicPr>
              <p:blipFill>
                <a:blip r:embed="rId16"/>
              </p:blipFill>
              <p:spPr>
                <a:xfrm>
                  <a:off x="4620530" y="5940767"/>
                  <a:ext cx="360" cy="360"/>
                </a:xfrm>
                <a:prstGeom prst="rect"/>
              </p:spPr>
            </p:pic>
          </mc:Fallback>
        </mc:AlternateContent>
        <mc:AlternateContent xmlns:mc="http://schemas.openxmlformats.org/markup-compatibility/2006" xmlns:p14="http://schemas.microsoft.com/office/powerpoint/2010/main">
          <mc:Choice Requires="p14">
            <p:contentPart r:id="rId17" p14:bwMode="auto">
              <p14:nvContentPartPr>
                <p14:cNvPr id="14" name="墨迹 13"/>
                <p14:cNvContentPartPr/>
                <p14:nvPr/>
              </p14:nvContentPartPr>
              <p14:xfrm>
                <a:off x="4641770" y="5918087"/>
                <a:ext cx="14040" cy="21600"/>
              </p14:xfrm>
            </p:contentPart>
          </mc:Choice>
          <mc:Fallback xmlns="">
            <p:pic>
              <p:nvPicPr>
                <p:cNvPr id="14" name="墨迹 13"/>
              </p:nvPicPr>
              <p:blipFill>
                <a:blip r:embed="rId18"/>
              </p:blipFill>
              <p:spPr>
                <a:xfrm>
                  <a:off x="4641770" y="5918087"/>
                  <a:ext cx="14040" cy="21600"/>
                </a:xfrm>
                <a:prstGeom prst="rect"/>
              </p:spPr>
            </p:pic>
          </mc:Fallback>
        </mc:AlternateContent>
        <mc:AlternateContent xmlns:mc="http://schemas.openxmlformats.org/markup-compatibility/2006" xmlns:p14="http://schemas.microsoft.com/office/powerpoint/2010/main">
          <mc:Choice Requires="p14">
            <p:contentPart r:id="rId19" p14:bwMode="auto">
              <p14:nvContentPartPr>
                <p14:cNvPr id="15" name="墨迹 14"/>
                <p14:cNvContentPartPr/>
                <p14:nvPr/>
              </p14:nvContentPartPr>
              <p14:xfrm>
                <a:off x="4641050" y="5828447"/>
                <a:ext cx="57240" cy="67680"/>
              </p14:xfrm>
            </p:contentPart>
          </mc:Choice>
          <mc:Fallback xmlns="">
            <p:pic>
              <p:nvPicPr>
                <p:cNvPr id="15" name="墨迹 14"/>
              </p:nvPicPr>
              <p:blipFill>
                <a:blip r:embed="rId20"/>
              </p:blipFill>
              <p:spPr>
                <a:xfrm>
                  <a:off x="4641050" y="5828447"/>
                  <a:ext cx="57240" cy="67680"/>
                </a:xfrm>
                <a:prstGeom prst="rect"/>
              </p:spPr>
            </p:pic>
          </mc:Fallback>
        </mc:AlternateContent>
      </p:grpSp>
      <mc:AlternateContent xmlns:mc="http://schemas.openxmlformats.org/markup-compatibility/2006" xmlns:p14="http://schemas.microsoft.com/office/powerpoint/2010/main">
        <mc:Choice Requires="p14">
          <p:contentPart r:id="rId21" p14:bwMode="auto">
            <p14:nvContentPartPr>
              <p14:cNvPr id="17" name="墨迹 16"/>
              <p14:cNvContentPartPr/>
              <p14:nvPr/>
            </p14:nvContentPartPr>
            <p14:xfrm>
              <a:off x="4637810" y="4465127"/>
              <a:ext cx="360" cy="360"/>
            </p14:xfrm>
          </p:contentPart>
        </mc:Choice>
        <mc:Fallback xmlns="">
          <p:pic>
            <p:nvPicPr>
              <p:cNvPr id="17" name="墨迹 16"/>
            </p:nvPicPr>
            <p:blipFill>
              <a:blip r:embed="rId16"/>
            </p:blipFill>
            <p:spPr>
              <a:xfrm>
                <a:off x="4637810" y="4465127"/>
                <a:ext cx="360" cy="360"/>
              </a:xfrm>
              <a:prstGeom prst="rect"/>
            </p:spPr>
          </p:pic>
        </mc:Fallback>
      </mc:AlternateContent>
      <mc:AlternateContent xmlns:mc="http://schemas.openxmlformats.org/markup-compatibility/2006" xmlns:p14="http://schemas.microsoft.com/office/powerpoint/2010/main">
        <mc:Choice Requires="p14">
          <p:contentPart r:id="rId22" p14:bwMode="auto">
            <p14:nvContentPartPr>
              <p14:cNvPr id="20" name="墨迹 19"/>
              <p14:cNvContentPartPr/>
              <p14:nvPr/>
            </p14:nvContentPartPr>
            <p14:xfrm>
              <a:off x="4679210" y="4445327"/>
              <a:ext cx="360" cy="360"/>
            </p14:xfrm>
          </p:contentPart>
        </mc:Choice>
        <mc:Fallback xmlns="">
          <p:pic>
            <p:nvPicPr>
              <p:cNvPr id="20" name="墨迹 19"/>
            </p:nvPicPr>
            <p:blipFill>
              <a:blip r:embed="rId16"/>
            </p:blipFill>
            <p:spPr>
              <a:xfrm>
                <a:off x="4679210" y="4445327"/>
                <a:ext cx="360" cy="360"/>
              </a:xfrm>
              <a:prstGeom prst="rect"/>
            </p:spPr>
          </p:pic>
        </mc:Fallback>
      </mc:AlternateContent>
      <mc:AlternateContent xmlns:mc="http://schemas.openxmlformats.org/markup-compatibility/2006" xmlns:p14="http://schemas.microsoft.com/office/powerpoint/2010/main">
        <mc:Choice Requires="p14">
          <p:contentPart r:id="rId23" p14:bwMode="auto">
            <p14:nvContentPartPr>
              <p14:cNvPr id="21" name="墨迹 20"/>
              <p14:cNvContentPartPr/>
              <p14:nvPr/>
            </p14:nvContentPartPr>
            <p14:xfrm>
              <a:off x="4719530" y="4424087"/>
              <a:ext cx="13680" cy="2880"/>
            </p14:xfrm>
          </p:contentPart>
        </mc:Choice>
        <mc:Fallback xmlns="">
          <p:pic>
            <p:nvPicPr>
              <p:cNvPr id="21" name="墨迹 20"/>
            </p:nvPicPr>
            <p:blipFill>
              <a:blip r:embed="rId24"/>
            </p:blipFill>
            <p:spPr>
              <a:xfrm>
                <a:off x="4719530" y="4424087"/>
                <a:ext cx="13680" cy="2880"/>
              </a:xfrm>
              <a:prstGeom prst="rect"/>
            </p:spPr>
          </p:pic>
        </mc:Fallback>
      </mc:AlternateContent>
      <p:graphicFrame>
        <p:nvGraphicFramePr>
          <p:cNvPr id="27" name="对象 26"/>
          <p:cNvGraphicFramePr>
            <a:graphicFrameLocks noChangeAspect="1"/>
          </p:cNvGraphicFramePr>
          <p:nvPr/>
        </p:nvGraphicFramePr>
        <p:xfrm>
          <a:off x="9957577" y="2967605"/>
          <a:ext cx="2054195" cy="410839"/>
        </p:xfrm>
        <a:graphic>
          <a:graphicData uri="http://schemas.openxmlformats.org/presentationml/2006/ole">
            <mc:AlternateContent xmlns:mc="http://schemas.openxmlformats.org/markup-compatibility/2006">
              <mc:Choice xmlns:v="urn:schemas-microsoft-com:vml" Requires="v">
                <p:oleObj spid="_x0000_s43065" name="Equation" r:id="rId25" imgW="21336000" imgH="4267200" progId="Equation.DSMT4">
                  <p:embed/>
                </p:oleObj>
              </mc:Choice>
              <mc:Fallback>
                <p:oleObj name="Equation" r:id="rId25" imgW="21336000" imgH="4267200" progId="Equation.DSMT4">
                  <p:embed/>
                  <p:pic>
                    <p:nvPicPr>
                      <p:cNvPr id="0" name="对象 26"/>
                      <p:cNvPicPr/>
                      <p:nvPr/>
                    </p:nvPicPr>
                    <p:blipFill>
                      <a:blip r:embed="rId26"/>
                      <a:stretch>
                        <a:fillRect/>
                      </a:stretch>
                    </p:blipFill>
                    <p:spPr>
                      <a:xfrm>
                        <a:off x="9957577" y="2967605"/>
                        <a:ext cx="2054195" cy="410839"/>
                      </a:xfrm>
                      <a:prstGeom prst="rect">
                        <a:avLst/>
                      </a:prstGeom>
                    </p:spPr>
                  </p:pic>
                </p:oleObj>
              </mc:Fallback>
            </mc:AlternateContent>
          </a:graphicData>
        </a:graphic>
      </p:graphicFrame>
      <p:sp>
        <p:nvSpPr>
          <p:cNvPr id="43" name="Rectangle 2"/>
          <p:cNvSpPr>
            <a:spLocks noChangeArrowheads="1"/>
          </p:cNvSpPr>
          <p:nvPr/>
        </p:nvSpPr>
        <p:spPr bwMode="auto">
          <a:xfrm>
            <a:off x="1550988" y="69850"/>
            <a:ext cx="9072562"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800" b="1" dirty="0">
                <a:solidFill>
                  <a:srgbClr val="000000"/>
                </a:solidFill>
                <a:latin typeface="Times New Roman" panose="02020603050405020304" pitchFamily="18" charset="0"/>
                <a:ea typeface="华文中宋" panose="02010600040101010101" pitchFamily="2" charset="-122"/>
              </a:rPr>
              <a:t>6.2.3  </a:t>
            </a:r>
            <a:r>
              <a:rPr lang="zh-CN" altLang="en-US" sz="2800" b="1" dirty="0">
                <a:solidFill>
                  <a:srgbClr val="000000"/>
                </a:solidFill>
                <a:latin typeface="Times New Roman" panose="02020603050405020304" pitchFamily="18" charset="0"/>
                <a:ea typeface="华文中宋" panose="02010600040101010101" pitchFamily="2" charset="-122"/>
              </a:rPr>
              <a:t>位置和速度反馈增益的确定</a:t>
            </a:r>
            <a:endParaRPr lang="zh-CN" altLang="en-US" sz="2800" b="1" dirty="0">
              <a:solidFill>
                <a:srgbClr val="000000"/>
              </a:solidFill>
              <a:latin typeface="Times New Roman" panose="02020603050405020304" pitchFamily="18" charset="0"/>
              <a:ea typeface="华文中宋" panose="02010600040101010101" pitchFamily="2" charset="-122"/>
            </a:endParaRPr>
          </a:p>
        </p:txBody>
      </p:sp>
      <p:sp>
        <p:nvSpPr>
          <p:cNvPr id="44" name="矩形 43"/>
          <p:cNvSpPr>
            <a:spLocks noChangeArrowheads="1"/>
          </p:cNvSpPr>
          <p:nvPr/>
        </p:nvSpPr>
        <p:spPr bwMode="auto">
          <a:xfrm>
            <a:off x="1732616" y="705615"/>
            <a:ext cx="453201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342900" indent="-342900" eaLnBrk="1" hangingPunct="1">
              <a:spcBef>
                <a:spcPct val="0"/>
              </a:spcBef>
              <a:buFont typeface="Wingdings" panose="05000000000000000000" pitchFamily="2" charset="2"/>
              <a:buChar char="p"/>
            </a:pPr>
            <a:r>
              <a:rPr lang="zh-CN" altLang="en-US" sz="2400" b="1" dirty="0">
                <a:solidFill>
                  <a:srgbClr val="0070C0"/>
                </a:solidFill>
                <a:latin typeface="微软雅黑" panose="020B0503020204020204" pitchFamily="34" charset="-122"/>
                <a:ea typeface="微软雅黑" panose="020B0503020204020204" pitchFamily="34" charset="-122"/>
              </a:rPr>
              <a:t>二阶线性系统稳定性判别方法</a:t>
            </a:r>
            <a:endParaRPr lang="zh-CN" altLang="zh-CN" sz="2400" b="1" dirty="0">
              <a:solidFill>
                <a:srgbClr val="0070C0"/>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60"/>
          <p:cNvSpPr>
            <a:spLocks noChangeArrowheads="1"/>
          </p:cNvSpPr>
          <p:nvPr/>
        </p:nvSpPr>
        <p:spPr bwMode="auto">
          <a:xfrm>
            <a:off x="4783138" y="4427538"/>
            <a:ext cx="91408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solidFill>
                <a:srgbClr val="000000"/>
              </a:solidFill>
            </a:endParaRPr>
          </a:p>
        </p:txBody>
      </p:sp>
      <p:grpSp>
        <p:nvGrpSpPr>
          <p:cNvPr id="33795" name="组合 4"/>
          <p:cNvGrpSpPr/>
          <p:nvPr/>
        </p:nvGrpSpPr>
        <p:grpSpPr bwMode="auto">
          <a:xfrm>
            <a:off x="1787525" y="2328863"/>
            <a:ext cx="8591550" cy="4149725"/>
            <a:chOff x="1320" y="3260"/>
            <a:chExt cx="13528" cy="6535"/>
          </a:xfrm>
        </p:grpSpPr>
        <p:sp>
          <p:nvSpPr>
            <p:cNvPr id="15" name="矩形 14"/>
            <p:cNvSpPr/>
            <p:nvPr/>
          </p:nvSpPr>
          <p:spPr>
            <a:xfrm>
              <a:off x="1320" y="3260"/>
              <a:ext cx="5147" cy="725"/>
            </a:xfrm>
            <a:prstGeom prst="rect">
              <a:avLst/>
            </a:prstGeom>
          </p:spPr>
          <p:txBody>
            <a:bodyPr wrap="none">
              <a:spAutoFit/>
            </a:bodyPr>
            <a:lstStyle/>
            <a:p>
              <a:pPr marL="342900" indent="-342900" eaLnBrk="1" hangingPunct="1">
                <a:buFont typeface="Wingdings" panose="05000000000000000000" charset="0"/>
                <a:buChar char="p"/>
                <a:defRPr/>
              </a:pPr>
              <a:r>
                <a:rPr lang="zh-CN" altLang="zh-CN" sz="2400" b="1" kern="10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可分下列三种情况：</a:t>
              </a:r>
              <a:r>
                <a:rPr lang="zh-CN" altLang="zh-CN" sz="2400" b="1">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 </a:t>
              </a:r>
              <a:endParaRPr lang="zh-CN" altLang="zh-CN" sz="2400" b="1">
                <a:solidFill>
                  <a:prstClr val="black"/>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nvGrpSpPr>
            <p:cNvPr id="33805" name="组 17"/>
            <p:cNvGrpSpPr/>
            <p:nvPr/>
          </p:nvGrpSpPr>
          <p:grpSpPr bwMode="auto">
            <a:xfrm>
              <a:off x="1416" y="4266"/>
              <a:ext cx="6126" cy="725"/>
              <a:chOff x="899150" y="3522980"/>
              <a:chExt cx="3890129" cy="460351"/>
            </a:xfrm>
          </p:grpSpPr>
          <p:sp>
            <p:nvSpPr>
              <p:cNvPr id="33813" name="Text Box 8"/>
              <p:cNvSpPr txBox="1">
                <a:spLocks noChangeArrowheads="1"/>
              </p:cNvSpPr>
              <p:nvPr/>
            </p:nvSpPr>
            <p:spPr bwMode="auto">
              <a:xfrm>
                <a:off x="899150" y="3522980"/>
                <a:ext cx="3890129" cy="4603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a:solidFill>
                      <a:srgbClr val="3333FF"/>
                    </a:solidFill>
                    <a:highlight>
                      <a:srgbClr val="FFFF00"/>
                    </a:highlight>
                    <a:latin typeface="微软雅黑" panose="020B0503020204020204" pitchFamily="34" charset="-122"/>
                    <a:ea typeface="微软雅黑" panose="020B0503020204020204" pitchFamily="34" charset="-122"/>
                  </a:rPr>
                  <a:t>● </a:t>
                </a:r>
                <a:r>
                  <a:rPr lang="zh-CN" altLang="en-US" sz="2400" b="1">
                    <a:solidFill>
                      <a:srgbClr val="3333FF"/>
                    </a:solidFill>
                    <a:highlight>
                      <a:srgbClr val="FFFF00"/>
                    </a:highlight>
                    <a:latin typeface="微软雅黑" panose="020B0503020204020204" pitchFamily="34" charset="-122"/>
                    <a:ea typeface="微软雅黑" panose="020B0503020204020204" pitchFamily="34" charset="-122"/>
                  </a:rPr>
                  <a:t>两不等实根</a:t>
                </a:r>
                <a:r>
                  <a:rPr lang="zh-CN" altLang="en-US" sz="2400" b="1">
                    <a:solidFill>
                      <a:srgbClr val="000000"/>
                    </a:solidFill>
                    <a:latin typeface="微软雅黑" panose="020B0503020204020204" pitchFamily="34" charset="-122"/>
                    <a:ea typeface="微软雅黑" panose="020B0503020204020204" pitchFamily="34" charset="-122"/>
                  </a:rPr>
                  <a:t>，即</a:t>
                </a:r>
                <a:endParaRPr lang="zh-CN" altLang="en-US" sz="2400" b="1">
                  <a:solidFill>
                    <a:srgbClr val="000000"/>
                  </a:solidFill>
                  <a:latin typeface="微软雅黑" panose="020B0503020204020204" pitchFamily="34" charset="-122"/>
                  <a:ea typeface="微软雅黑" panose="020B0503020204020204" pitchFamily="34" charset="-122"/>
                </a:endParaRPr>
              </a:p>
            </p:txBody>
          </p:sp>
          <p:graphicFrame>
            <p:nvGraphicFramePr>
              <p:cNvPr id="33814" name="对象 16"/>
              <p:cNvGraphicFramePr>
                <a:graphicFrameLocks noChangeAspect="1"/>
              </p:cNvGraphicFramePr>
              <p:nvPr/>
            </p:nvGraphicFramePr>
            <p:xfrm>
              <a:off x="3468368" y="3549331"/>
              <a:ext cx="1079373" cy="360344"/>
            </p:xfrm>
            <a:graphic>
              <a:graphicData uri="http://schemas.openxmlformats.org/presentationml/2006/ole">
                <mc:AlternateContent xmlns:mc="http://schemas.openxmlformats.org/markup-compatibility/2006">
                  <mc:Choice xmlns:v="urn:schemas-microsoft-com:vml" Requires="v">
                    <p:oleObj spid="_x0000_s44076" name="Equation" r:id="rId1" imgW="608965" imgH="203200" progId="Equation.DSMT4">
                      <p:embed/>
                    </p:oleObj>
                  </mc:Choice>
                  <mc:Fallback>
                    <p:oleObj name="Equation" r:id="rId1" imgW="608965" imgH="203200" progId="Equation.DSMT4">
                      <p:embed/>
                      <p:pic>
                        <p:nvPicPr>
                          <p:cNvPr id="0" name="对象 1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68368" y="3549331"/>
                            <a:ext cx="1079373" cy="3603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pSp>
        <p:sp>
          <p:nvSpPr>
            <p:cNvPr id="33806" name="矩形 19"/>
            <p:cNvSpPr>
              <a:spLocks noChangeArrowheads="1"/>
            </p:cNvSpPr>
            <p:nvPr/>
          </p:nvSpPr>
          <p:spPr bwMode="auto">
            <a:xfrm>
              <a:off x="1872" y="4980"/>
              <a:ext cx="12976" cy="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zh-CN" sz="2400" b="1">
                  <a:solidFill>
                    <a:srgbClr val="000000"/>
                  </a:solidFill>
                  <a:latin typeface="微软雅黑" panose="020B0503020204020204" pitchFamily="34" charset="-122"/>
                  <a:ea typeface="楷体" panose="02010609060101010101" pitchFamily="49" charset="-122"/>
                </a:rPr>
                <a:t>系统是过阻尼的系统，阻尼占主导地位，系统响应“迟钝”。 </a:t>
              </a:r>
              <a:endParaRPr lang="zh-CN" altLang="zh-CN" sz="2400" b="1">
                <a:solidFill>
                  <a:srgbClr val="000000"/>
                </a:solidFill>
                <a:latin typeface="微软雅黑" panose="020B0503020204020204" pitchFamily="34" charset="-122"/>
                <a:ea typeface="楷体" panose="02010609060101010101" pitchFamily="49" charset="-122"/>
              </a:endParaRPr>
            </a:p>
          </p:txBody>
        </p:sp>
        <p:sp>
          <p:nvSpPr>
            <p:cNvPr id="33807" name="Text Box 8"/>
            <p:cNvSpPr txBox="1">
              <a:spLocks noChangeArrowheads="1"/>
            </p:cNvSpPr>
            <p:nvPr/>
          </p:nvSpPr>
          <p:spPr bwMode="auto">
            <a:xfrm>
              <a:off x="1416" y="5852"/>
              <a:ext cx="6126" cy="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a:solidFill>
                    <a:srgbClr val="3333FF"/>
                  </a:solidFill>
                  <a:latin typeface="微软雅黑" panose="020B0503020204020204" pitchFamily="34" charset="-122"/>
                  <a:ea typeface="微软雅黑" panose="020B0503020204020204" pitchFamily="34" charset="-122"/>
                </a:rPr>
                <a:t>● </a:t>
              </a:r>
              <a:r>
                <a:rPr lang="zh-CN" altLang="en-US" sz="2400" b="1">
                  <a:solidFill>
                    <a:srgbClr val="3333FF"/>
                  </a:solidFill>
                  <a:latin typeface="微软雅黑" panose="020B0503020204020204" pitchFamily="34" charset="-122"/>
                  <a:ea typeface="微软雅黑" panose="020B0503020204020204" pitchFamily="34" charset="-122"/>
                </a:rPr>
                <a:t>两复根</a:t>
              </a:r>
              <a:r>
                <a:rPr lang="zh-CN" altLang="en-US" sz="2400" b="1">
                  <a:solidFill>
                    <a:srgbClr val="000000"/>
                  </a:solidFill>
                  <a:latin typeface="微软雅黑" panose="020B0503020204020204" pitchFamily="34" charset="-122"/>
                  <a:ea typeface="微软雅黑" panose="020B0503020204020204" pitchFamily="34" charset="-122"/>
                </a:rPr>
                <a:t>，即</a:t>
              </a:r>
              <a:endParaRPr lang="zh-CN" altLang="en-US" sz="2400" b="1">
                <a:solidFill>
                  <a:srgbClr val="000000"/>
                </a:solidFill>
                <a:latin typeface="微软雅黑" panose="020B0503020204020204" pitchFamily="34" charset="-122"/>
                <a:ea typeface="微软雅黑" panose="020B0503020204020204" pitchFamily="34" charset="-122"/>
              </a:endParaRPr>
            </a:p>
          </p:txBody>
        </p:sp>
        <p:sp>
          <p:nvSpPr>
            <p:cNvPr id="33808" name="矩形 30"/>
            <p:cNvSpPr>
              <a:spLocks noChangeArrowheads="1"/>
            </p:cNvSpPr>
            <p:nvPr/>
          </p:nvSpPr>
          <p:spPr bwMode="auto">
            <a:xfrm>
              <a:off x="1872" y="6567"/>
              <a:ext cx="12975" cy="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zh-CN" sz="2400" b="1">
                  <a:solidFill>
                    <a:srgbClr val="000000"/>
                  </a:solidFill>
                  <a:latin typeface="微软雅黑" panose="020B0503020204020204" pitchFamily="34" charset="-122"/>
                  <a:ea typeface="黑体" panose="02010609060101010101" pitchFamily="2" charset="-122"/>
                </a:rPr>
                <a:t>系统是</a:t>
              </a:r>
              <a:r>
                <a:rPr lang="zh-CN" altLang="en-US" sz="2400" b="1">
                  <a:solidFill>
                    <a:srgbClr val="000000"/>
                  </a:solidFill>
                  <a:latin typeface="微软雅黑" panose="020B0503020204020204" pitchFamily="34" charset="-122"/>
                  <a:ea typeface="黑体" panose="02010609060101010101" pitchFamily="2" charset="-122"/>
                </a:rPr>
                <a:t>为欠阻尼系统，刚度占主导地位，</a:t>
              </a:r>
              <a:r>
                <a:rPr lang="zh-CN" altLang="en-US" sz="2400" b="1">
                  <a:solidFill>
                    <a:srgbClr val="000000"/>
                  </a:solidFill>
                  <a:highlight>
                    <a:srgbClr val="FFFF00"/>
                  </a:highlight>
                  <a:latin typeface="微软雅黑" panose="020B0503020204020204" pitchFamily="34" charset="-122"/>
                  <a:ea typeface="黑体" panose="02010609060101010101" pitchFamily="2" charset="-122"/>
                </a:rPr>
                <a:t>系统会产生震荡</a:t>
              </a:r>
              <a:r>
                <a:rPr lang="zh-CN" altLang="en-US" sz="2400" b="1">
                  <a:solidFill>
                    <a:srgbClr val="000000"/>
                  </a:solidFill>
                  <a:latin typeface="微软雅黑" panose="020B0503020204020204" pitchFamily="34" charset="-122"/>
                  <a:ea typeface="黑体" panose="02010609060101010101" pitchFamily="2" charset="-122"/>
                </a:rPr>
                <a:t>。</a:t>
              </a:r>
              <a:endParaRPr lang="zh-CN" altLang="en-US" sz="2400" b="1">
                <a:solidFill>
                  <a:srgbClr val="000000"/>
                </a:solidFill>
                <a:latin typeface="微软雅黑" panose="020B0503020204020204" pitchFamily="34" charset="-122"/>
                <a:ea typeface="黑体" panose="02010609060101010101" pitchFamily="2" charset="-122"/>
              </a:endParaRPr>
            </a:p>
          </p:txBody>
        </p:sp>
        <p:sp>
          <p:nvSpPr>
            <p:cNvPr id="33809" name="Text Box 8"/>
            <p:cNvSpPr txBox="1">
              <a:spLocks noChangeArrowheads="1"/>
            </p:cNvSpPr>
            <p:nvPr/>
          </p:nvSpPr>
          <p:spPr bwMode="auto">
            <a:xfrm>
              <a:off x="1416" y="7426"/>
              <a:ext cx="6126" cy="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a:solidFill>
                    <a:srgbClr val="3333FF"/>
                  </a:solidFill>
                  <a:latin typeface="微软雅黑" panose="020B0503020204020204" pitchFamily="34" charset="-122"/>
                  <a:ea typeface="微软雅黑" panose="020B0503020204020204" pitchFamily="34" charset="-122"/>
                </a:rPr>
                <a:t>● </a:t>
              </a:r>
              <a:r>
                <a:rPr lang="zh-CN" altLang="en-US" sz="2400" b="1">
                  <a:solidFill>
                    <a:srgbClr val="3333FF"/>
                  </a:solidFill>
                  <a:latin typeface="微软雅黑" panose="020B0503020204020204" pitchFamily="34" charset="-122"/>
                  <a:ea typeface="微软雅黑" panose="020B0503020204020204" pitchFamily="34" charset="-122"/>
                </a:rPr>
                <a:t>两等实根</a:t>
              </a:r>
              <a:r>
                <a:rPr lang="zh-CN" altLang="en-US" sz="2400" b="1">
                  <a:solidFill>
                    <a:srgbClr val="000000"/>
                  </a:solidFill>
                  <a:latin typeface="微软雅黑" panose="020B0503020204020204" pitchFamily="34" charset="-122"/>
                  <a:ea typeface="微软雅黑" panose="020B0503020204020204" pitchFamily="34" charset="-122"/>
                </a:rPr>
                <a:t>，即</a:t>
              </a:r>
              <a:endParaRPr lang="zh-CN" altLang="en-US" sz="2400" b="1">
                <a:solidFill>
                  <a:srgbClr val="000000"/>
                </a:solidFill>
                <a:latin typeface="微软雅黑" panose="020B0503020204020204" pitchFamily="34" charset="-122"/>
                <a:ea typeface="微软雅黑" panose="020B0503020204020204" pitchFamily="34" charset="-122"/>
              </a:endParaRPr>
            </a:p>
          </p:txBody>
        </p:sp>
        <p:sp>
          <p:nvSpPr>
            <p:cNvPr id="33810" name="矩形 34"/>
            <p:cNvSpPr>
              <a:spLocks noChangeArrowheads="1"/>
            </p:cNvSpPr>
            <p:nvPr/>
          </p:nvSpPr>
          <p:spPr bwMode="auto">
            <a:xfrm>
              <a:off x="1872" y="8141"/>
              <a:ext cx="12345" cy="16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30000"/>
                </a:lnSpc>
                <a:spcBef>
                  <a:spcPct val="0"/>
                </a:spcBef>
                <a:buFontTx/>
                <a:buNone/>
              </a:pPr>
              <a:r>
                <a:rPr lang="zh-CN" altLang="en-US" sz="2400" b="1">
                  <a:solidFill>
                    <a:srgbClr val="000000"/>
                  </a:solidFill>
                  <a:latin typeface="微软雅黑" panose="020B0503020204020204" pitchFamily="34" charset="-122"/>
                  <a:ea typeface="黑体" panose="02010609060101010101" pitchFamily="2" charset="-122"/>
                </a:rPr>
                <a:t>阻尼与刚度平衡，为</a:t>
              </a:r>
              <a:r>
                <a:rPr lang="zh-CN" altLang="en-US" sz="2400" b="1">
                  <a:solidFill>
                    <a:srgbClr val="000000"/>
                  </a:solidFill>
                  <a:highlight>
                    <a:srgbClr val="FFFF00"/>
                  </a:highlight>
                  <a:latin typeface="微软雅黑" panose="020B0503020204020204" pitchFamily="34" charset="-122"/>
                  <a:ea typeface="黑体" panose="02010609060101010101" pitchFamily="2" charset="-122"/>
                </a:rPr>
                <a:t>临界阻尼情</a:t>
              </a:r>
              <a:r>
                <a:rPr lang="zh-CN" altLang="en-US" sz="2400" b="1">
                  <a:solidFill>
                    <a:srgbClr val="000000"/>
                  </a:solidFill>
                  <a:latin typeface="微软雅黑" panose="020B0503020204020204" pitchFamily="34" charset="-122"/>
                  <a:ea typeface="黑体" panose="02010609060101010101" pitchFamily="2" charset="-122"/>
                </a:rPr>
                <a:t>况，可以产生尽可能快的非振荡响应。</a:t>
              </a:r>
              <a:endParaRPr lang="zh-CN" altLang="en-US" sz="2400" b="1">
                <a:solidFill>
                  <a:srgbClr val="000000"/>
                </a:solidFill>
                <a:latin typeface="微软雅黑" panose="020B0503020204020204" pitchFamily="34" charset="-122"/>
                <a:ea typeface="黑体" panose="02010609060101010101" pitchFamily="2" charset="-122"/>
              </a:endParaRPr>
            </a:p>
          </p:txBody>
        </p:sp>
        <p:graphicFrame>
          <p:nvGraphicFramePr>
            <p:cNvPr id="33811" name="对象 21"/>
            <p:cNvGraphicFramePr>
              <a:graphicFrameLocks noChangeAspect="1"/>
            </p:cNvGraphicFramePr>
            <p:nvPr/>
          </p:nvGraphicFramePr>
          <p:xfrm>
            <a:off x="4591" y="5896"/>
            <a:ext cx="1699" cy="567"/>
          </p:xfrm>
          <a:graphic>
            <a:graphicData uri="http://schemas.openxmlformats.org/presentationml/2006/ole">
              <mc:AlternateContent xmlns:mc="http://schemas.openxmlformats.org/markup-compatibility/2006">
                <mc:Choice xmlns:v="urn:schemas-microsoft-com:vml" Requires="v">
                  <p:oleObj spid="_x0000_s44077" name="" r:id="rId3" imgW="608965" imgH="203200" progId="Equation.DSMT4">
                    <p:embed/>
                  </p:oleObj>
                </mc:Choice>
                <mc:Fallback>
                  <p:oleObj name="" r:id="rId3" imgW="608965" imgH="203200" progId="Equation.DSMT4">
                    <p:embed/>
                    <p:pic>
                      <p:nvPicPr>
                        <p:cNvPr id="0" name="对象 2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91" y="5896"/>
                          <a:ext cx="1699" cy="5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33812" name="对象 35"/>
            <p:cNvGraphicFramePr>
              <a:graphicFrameLocks noChangeAspect="1"/>
            </p:cNvGraphicFramePr>
            <p:nvPr/>
          </p:nvGraphicFramePr>
          <p:xfrm>
            <a:off x="5044" y="7483"/>
            <a:ext cx="1700" cy="567"/>
          </p:xfrm>
          <a:graphic>
            <a:graphicData uri="http://schemas.openxmlformats.org/presentationml/2006/ole">
              <mc:AlternateContent xmlns:mc="http://schemas.openxmlformats.org/markup-compatibility/2006">
                <mc:Choice xmlns:v="urn:schemas-microsoft-com:vml" Requires="v">
                  <p:oleObj spid="_x0000_s44078" name="" r:id="rId5" imgW="608965" imgH="203200" progId="Equation.DSMT4">
                    <p:embed/>
                  </p:oleObj>
                </mc:Choice>
                <mc:Fallback>
                  <p:oleObj name="" r:id="rId5" imgW="608965" imgH="203200" progId="Equation.DSMT4">
                    <p:embed/>
                    <p:pic>
                      <p:nvPicPr>
                        <p:cNvPr id="0" name="对象 3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44" y="7483"/>
                          <a:ext cx="1700" cy="5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pSp>
      <p:grpSp>
        <p:nvGrpSpPr>
          <p:cNvPr id="33796" name="组合 2"/>
          <p:cNvGrpSpPr/>
          <p:nvPr/>
        </p:nvGrpSpPr>
        <p:grpSpPr bwMode="auto">
          <a:xfrm>
            <a:off x="1787525" y="900113"/>
            <a:ext cx="8058150" cy="984250"/>
            <a:chOff x="868" y="1431"/>
            <a:chExt cx="12690" cy="1548"/>
          </a:xfrm>
        </p:grpSpPr>
        <p:sp>
          <p:nvSpPr>
            <p:cNvPr id="33801" name="Text Box 72"/>
            <p:cNvSpPr txBox="1">
              <a:spLocks noChangeArrowheads="1"/>
            </p:cNvSpPr>
            <p:nvPr/>
          </p:nvSpPr>
          <p:spPr bwMode="auto">
            <a:xfrm>
              <a:off x="868" y="1431"/>
              <a:ext cx="12690" cy="15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ts val="50"/>
                </a:spcBef>
                <a:buFont typeface="Wingdings" panose="05000000000000000000" pitchFamily="2" charset="2"/>
                <a:buChar char="p"/>
              </a:pPr>
              <a:r>
                <a:rPr lang="en-US" altLang="zh-CN" sz="2400" b="1">
                  <a:solidFill>
                    <a:srgbClr val="000000"/>
                  </a:solidFill>
                  <a:latin typeface="微软雅黑" panose="020B0503020204020204" pitchFamily="34" charset="-122"/>
                  <a:ea typeface="微软雅黑" panose="020B0503020204020204" pitchFamily="34" charset="-122"/>
                </a:rPr>
                <a:t> </a:t>
              </a:r>
              <a:r>
                <a:rPr lang="zh-CN" altLang="en-US" sz="2400" b="1">
                  <a:solidFill>
                    <a:srgbClr val="000000"/>
                  </a:solidFill>
                  <a:latin typeface="微软雅黑" panose="020B0503020204020204" pitchFamily="34" charset="-122"/>
                  <a:ea typeface="微软雅黑" panose="020B0503020204020204" pitchFamily="34" charset="-122"/>
                </a:rPr>
                <a:t>系统的极点   和   在复平面上的位置决定了系统的运动</a:t>
              </a:r>
              <a:endParaRPr lang="zh-CN" altLang="en-US" sz="2400" b="1">
                <a:solidFill>
                  <a:srgbClr val="000000"/>
                </a:solidFill>
                <a:latin typeface="微软雅黑" panose="020B0503020204020204" pitchFamily="34" charset="-122"/>
                <a:ea typeface="微软雅黑" panose="020B0503020204020204" pitchFamily="34" charset="-122"/>
              </a:endParaRPr>
            </a:p>
            <a:p>
              <a:pPr eaLnBrk="1" hangingPunct="1">
                <a:lnSpc>
                  <a:spcPct val="120000"/>
                </a:lnSpc>
                <a:spcBef>
                  <a:spcPts val="50"/>
                </a:spcBef>
                <a:buFontTx/>
                <a:buNone/>
              </a:pPr>
              <a:r>
                <a:rPr lang="zh-CN" altLang="en-US" sz="2400" b="1">
                  <a:solidFill>
                    <a:srgbClr val="000000"/>
                  </a:solidFill>
                  <a:latin typeface="微软雅黑" panose="020B0503020204020204" pitchFamily="34" charset="-122"/>
                  <a:ea typeface="微软雅黑" panose="020B0503020204020204" pitchFamily="34" charset="-122"/>
                </a:rPr>
                <a:t>    状态和系统的动态品质。</a:t>
              </a:r>
              <a:endParaRPr lang="zh-CN" altLang="en-US" sz="2400" b="1">
                <a:solidFill>
                  <a:srgbClr val="000000"/>
                </a:solidFill>
                <a:latin typeface="微软雅黑" panose="020B0503020204020204" pitchFamily="34" charset="-122"/>
                <a:ea typeface="微软雅黑" panose="020B0503020204020204" pitchFamily="34" charset="-122"/>
              </a:endParaRPr>
            </a:p>
          </p:txBody>
        </p:sp>
        <p:graphicFrame>
          <p:nvGraphicFramePr>
            <p:cNvPr id="33802" name="对象 37"/>
            <p:cNvGraphicFramePr>
              <a:graphicFrameLocks noChangeAspect="1"/>
            </p:cNvGraphicFramePr>
            <p:nvPr/>
          </p:nvGraphicFramePr>
          <p:xfrm>
            <a:off x="3916" y="1502"/>
            <a:ext cx="450" cy="737"/>
          </p:xfrm>
          <a:graphic>
            <a:graphicData uri="http://schemas.openxmlformats.org/presentationml/2006/ole">
              <mc:AlternateContent xmlns:mc="http://schemas.openxmlformats.org/markup-compatibility/2006">
                <mc:Choice xmlns:v="urn:schemas-microsoft-com:vml" Requires="v">
                  <p:oleObj spid="_x0000_s44079" name="" r:id="rId7" imgW="139700" imgH="228600" progId="Equation.DSMT4">
                    <p:embed/>
                  </p:oleObj>
                </mc:Choice>
                <mc:Fallback>
                  <p:oleObj name="" r:id="rId7" imgW="139700" imgH="228600" progId="Equation.DSMT4">
                    <p:embed/>
                    <p:pic>
                      <p:nvPicPr>
                        <p:cNvPr id="0" name="对象 3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916" y="1502"/>
                          <a:ext cx="450" cy="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33803" name="对象 39"/>
            <p:cNvGraphicFramePr>
              <a:graphicFrameLocks noChangeAspect="1"/>
            </p:cNvGraphicFramePr>
            <p:nvPr/>
          </p:nvGraphicFramePr>
          <p:xfrm>
            <a:off x="4803" y="1502"/>
            <a:ext cx="491" cy="737"/>
          </p:xfrm>
          <a:graphic>
            <a:graphicData uri="http://schemas.openxmlformats.org/presentationml/2006/ole">
              <mc:AlternateContent xmlns:mc="http://schemas.openxmlformats.org/markup-compatibility/2006">
                <mc:Choice xmlns:v="urn:schemas-microsoft-com:vml" Requires="v">
                  <p:oleObj spid="_x0000_s44080" name="" r:id="rId9" imgW="152400" imgH="228600" progId="Equation.DSMT4">
                    <p:embed/>
                  </p:oleObj>
                </mc:Choice>
                <mc:Fallback>
                  <p:oleObj name="" r:id="rId9" imgW="152400" imgH="228600" progId="Equation.DSMT4">
                    <p:embed/>
                    <p:pic>
                      <p:nvPicPr>
                        <p:cNvPr id="0" name="对象 3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803" y="1502"/>
                          <a:ext cx="491" cy="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pSp>
      <p:sp>
        <p:nvSpPr>
          <p:cNvPr id="33798" name="Rectangle 840"/>
          <p:cNvSpPr>
            <a:spLocks noChangeArrowheads="1"/>
          </p:cNvSpPr>
          <p:nvPr/>
        </p:nvSpPr>
        <p:spPr bwMode="auto">
          <a:xfrm>
            <a:off x="6804025" y="1133475"/>
            <a:ext cx="856773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solidFill>
                <a:srgbClr val="000000"/>
              </a:solidFill>
            </a:endParaRPr>
          </a:p>
        </p:txBody>
      </p:sp>
      <p:sp>
        <p:nvSpPr>
          <p:cNvPr id="33799" name="Rectangle 854"/>
          <p:cNvSpPr>
            <a:spLocks noChangeArrowheads="1"/>
          </p:cNvSpPr>
          <p:nvPr/>
        </p:nvSpPr>
        <p:spPr bwMode="auto">
          <a:xfrm>
            <a:off x="7045325" y="1201738"/>
            <a:ext cx="86169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solidFill>
                <a:srgbClr val="000000"/>
              </a:solidFill>
            </a:endParaRPr>
          </a:p>
        </p:txBody>
      </p:sp>
      <p:graphicFrame>
        <p:nvGraphicFramePr>
          <p:cNvPr id="33800" name="对象 7"/>
          <p:cNvGraphicFramePr>
            <a:graphicFrameLocks noChangeAspect="1"/>
          </p:cNvGraphicFramePr>
          <p:nvPr/>
        </p:nvGraphicFramePr>
        <p:xfrm>
          <a:off x="7035800" y="1339850"/>
          <a:ext cx="2930525" cy="2144713"/>
        </p:xfrm>
        <a:graphic>
          <a:graphicData uri="http://schemas.openxmlformats.org/presentationml/2006/ole">
            <mc:AlternateContent xmlns:mc="http://schemas.openxmlformats.org/markup-compatibility/2006">
              <mc:Choice xmlns:v="urn:schemas-microsoft-com:vml" Requires="v">
                <p:oleObj spid="_x0000_s44081" name="" r:id="rId11" imgW="1828800" imgH="1339215" progId="Visio.Drawing.15">
                  <p:embed/>
                </p:oleObj>
              </mc:Choice>
              <mc:Fallback>
                <p:oleObj name="" r:id="rId11" imgW="1828800" imgH="1339215" progId="Visio.Drawing.15">
                  <p:embed/>
                  <p:pic>
                    <p:nvPicPr>
                      <p:cNvPr id="0" name="对象 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035800" y="1339850"/>
                        <a:ext cx="2930525" cy="2144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24" name="Rectangle 2"/>
          <p:cNvSpPr>
            <a:spLocks noChangeArrowheads="1"/>
          </p:cNvSpPr>
          <p:nvPr/>
        </p:nvSpPr>
        <p:spPr bwMode="auto">
          <a:xfrm>
            <a:off x="1550988" y="69850"/>
            <a:ext cx="9072562"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800" b="1" dirty="0">
                <a:solidFill>
                  <a:srgbClr val="000000"/>
                </a:solidFill>
                <a:latin typeface="Times New Roman" panose="02020603050405020304" pitchFamily="18" charset="0"/>
                <a:ea typeface="华文中宋" panose="02010600040101010101" pitchFamily="2" charset="-122"/>
              </a:rPr>
              <a:t>6.2.3  </a:t>
            </a:r>
            <a:r>
              <a:rPr lang="zh-CN" altLang="en-US" sz="2800" b="1" dirty="0">
                <a:solidFill>
                  <a:srgbClr val="000000"/>
                </a:solidFill>
                <a:latin typeface="Times New Roman" panose="02020603050405020304" pitchFamily="18" charset="0"/>
                <a:ea typeface="华文中宋" panose="02010600040101010101" pitchFamily="2" charset="-122"/>
              </a:rPr>
              <a:t>位置和速度反馈增益的确定</a:t>
            </a:r>
            <a:endParaRPr lang="zh-CN" altLang="en-US" sz="2800" b="1" dirty="0">
              <a:solidFill>
                <a:srgbClr val="000000"/>
              </a:solidFill>
              <a:latin typeface="Times New Roman" panose="02020603050405020304" pitchFamily="18" charset="0"/>
              <a:ea typeface="华文中宋" panose="02010600040101010101" pitchFamily="2" charset="-122"/>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ext Box 72"/>
          <p:cNvSpPr txBox="1">
            <a:spLocks noChangeArrowheads="1"/>
          </p:cNvSpPr>
          <p:nvPr/>
        </p:nvSpPr>
        <p:spPr bwMode="auto">
          <a:xfrm>
            <a:off x="1787525" y="900113"/>
            <a:ext cx="819785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 typeface="Wingdings" panose="05000000000000000000" pitchFamily="2" charset="2"/>
              <a:buChar char="p"/>
            </a:pPr>
            <a:r>
              <a:rPr lang="en-US" altLang="zh-CN" sz="2400" b="1">
                <a:solidFill>
                  <a:srgbClr val="000000"/>
                </a:solidFill>
                <a:latin typeface="微软雅黑" panose="020B0503020204020204" pitchFamily="34" charset="-122"/>
                <a:ea typeface="微软雅黑" panose="020B0503020204020204" pitchFamily="34" charset="-122"/>
              </a:rPr>
              <a:t> </a:t>
            </a:r>
            <a:r>
              <a:rPr lang="zh-CN" altLang="en-US" sz="2400" b="1">
                <a:solidFill>
                  <a:srgbClr val="000000"/>
                </a:solidFill>
                <a:latin typeface="微软雅黑" panose="020B0503020204020204" pitchFamily="34" charset="-122"/>
                <a:ea typeface="微软雅黑" panose="020B0503020204020204" pitchFamily="34" charset="-122"/>
              </a:rPr>
              <a:t>采用阻尼比和自然频率表示，将特征方程式变成： </a:t>
            </a:r>
            <a:endParaRPr lang="zh-CN" altLang="en-US" sz="2400" b="1">
              <a:solidFill>
                <a:srgbClr val="000000"/>
              </a:solidFill>
              <a:latin typeface="微软雅黑" panose="020B0503020204020204" pitchFamily="34" charset="-122"/>
              <a:ea typeface="微软雅黑" panose="020B0503020204020204" pitchFamily="34" charset="-122"/>
            </a:endParaRPr>
          </a:p>
        </p:txBody>
      </p:sp>
      <p:sp>
        <p:nvSpPr>
          <p:cNvPr id="15" name="矩形 14"/>
          <p:cNvSpPr/>
          <p:nvPr/>
        </p:nvSpPr>
        <p:spPr>
          <a:xfrm>
            <a:off x="2062163" y="2847975"/>
            <a:ext cx="1096962" cy="460375"/>
          </a:xfrm>
          <a:prstGeom prst="rect">
            <a:avLst/>
          </a:prstGeom>
        </p:spPr>
        <p:txBody>
          <a:bodyPr wrap="none">
            <a:spAutoFit/>
          </a:bodyPr>
          <a:lstStyle/>
          <a:p>
            <a:pPr eaLnBrk="1" hangingPunct="1">
              <a:defRPr/>
            </a:pPr>
            <a:r>
              <a:rPr lang="zh-CN" altLang="en-US" sz="2400" b="1" kern="1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其中</a:t>
            </a:r>
            <a:r>
              <a:rPr lang="zh-CN" altLang="zh-CN" sz="2400" b="1" kern="1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zh-CN" sz="2400" b="1"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 </a:t>
            </a:r>
            <a:endParaRPr lang="zh-CN" altLang="en-US" sz="2400" b="1"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nvGrpSpPr>
          <p:cNvPr id="34820" name="组合 12"/>
          <p:cNvGrpSpPr/>
          <p:nvPr/>
        </p:nvGrpSpPr>
        <p:grpSpPr bwMode="auto">
          <a:xfrm>
            <a:off x="7169150" y="2016125"/>
            <a:ext cx="2468563" cy="368300"/>
            <a:chOff x="9343" y="3175"/>
            <a:chExt cx="3888" cy="580"/>
          </a:xfrm>
        </p:grpSpPr>
        <p:sp>
          <p:nvSpPr>
            <p:cNvPr id="12" name="矩形标注 11"/>
            <p:cNvSpPr/>
            <p:nvPr/>
          </p:nvSpPr>
          <p:spPr>
            <a:xfrm>
              <a:off x="9353" y="3200"/>
              <a:ext cx="3628" cy="510"/>
            </a:xfrm>
            <a:prstGeom prst="wedgeRectCallout">
              <a:avLst>
                <a:gd name="adj1" fmla="val -85207"/>
                <a:gd name="adj2" fmla="val -141944"/>
              </a:avLst>
            </a:prstGeom>
            <a:solidFill>
              <a:srgbClr val="0563C1">
                <a:alpha val="58000"/>
              </a:srgb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solidFill>
                  <a:prstClr val="white"/>
                </a:solidFill>
                <a:latin typeface="微软雅黑" panose="020B0503020204020204" pitchFamily="34" charset="-122"/>
                <a:ea typeface="微软雅黑" panose="020B0503020204020204" pitchFamily="34" charset="-122"/>
              </a:endParaRPr>
            </a:p>
          </p:txBody>
        </p:sp>
        <p:sp>
          <p:nvSpPr>
            <p:cNvPr id="11" name="矩形 10"/>
            <p:cNvSpPr/>
            <p:nvPr/>
          </p:nvSpPr>
          <p:spPr>
            <a:xfrm>
              <a:off x="9343" y="3175"/>
              <a:ext cx="3888" cy="580"/>
            </a:xfrm>
            <a:prstGeom prst="rect">
              <a:avLst/>
            </a:prstGeom>
          </p:spPr>
          <p:txBody>
            <a:bodyPr wrap="none">
              <a:spAutoFit/>
            </a:bodyPr>
            <a:lstStyle/>
            <a:p>
              <a:pPr eaLnBrk="1" hangingPunct="1">
                <a:defRPr/>
              </a:pPr>
              <a:r>
                <a:rPr lang="zh-CN" altLang="zh-CN" kern="10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自然频率（无阻尼的）</a:t>
              </a:r>
              <a:r>
                <a:rPr lang="zh-CN" altLang="zh-CN"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 </a:t>
              </a:r>
              <a:endParaRPr lang="zh-CN" altLang="zh-CN"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grpSp>
        <p:nvGrpSpPr>
          <p:cNvPr id="34821" name="组合 16"/>
          <p:cNvGrpSpPr/>
          <p:nvPr/>
        </p:nvGrpSpPr>
        <p:grpSpPr bwMode="auto">
          <a:xfrm>
            <a:off x="2071688" y="3632200"/>
            <a:ext cx="4321175" cy="1728788"/>
            <a:chOff x="1320" y="4140"/>
            <a:chExt cx="6806" cy="2721"/>
          </a:xfrm>
        </p:grpSpPr>
        <p:sp>
          <p:nvSpPr>
            <p:cNvPr id="29" name="矩形 28"/>
            <p:cNvSpPr/>
            <p:nvPr/>
          </p:nvSpPr>
          <p:spPr>
            <a:xfrm>
              <a:off x="1320" y="4247"/>
              <a:ext cx="1728" cy="725"/>
            </a:xfrm>
            <a:prstGeom prst="rect">
              <a:avLst/>
            </a:prstGeom>
          </p:spPr>
          <p:txBody>
            <a:bodyPr wrap="none">
              <a:spAutoFit/>
            </a:bodyPr>
            <a:lstStyle/>
            <a:p>
              <a:pPr eaLnBrk="1" hangingPunct="1">
                <a:defRPr/>
              </a:pPr>
              <a:r>
                <a:rPr lang="zh-CN" altLang="en-US" sz="2400" b="1" kern="1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显然</a:t>
              </a:r>
              <a:r>
                <a:rPr lang="zh-CN" altLang="zh-CN" sz="2400" b="1" kern="1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zh-CN" sz="2400" b="1"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 </a:t>
              </a:r>
              <a:endParaRPr lang="zh-CN" altLang="en-US" sz="2400" b="1"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4833" name="矩形 29"/>
            <p:cNvSpPr>
              <a:spLocks noChangeArrowheads="1"/>
            </p:cNvSpPr>
            <p:nvPr/>
          </p:nvSpPr>
          <p:spPr bwMode="auto">
            <a:xfrm>
              <a:off x="3982" y="4140"/>
              <a:ext cx="4144" cy="27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ts val="1200"/>
                </a:spcBef>
                <a:buFontTx/>
                <a:buNone/>
              </a:pPr>
              <a:r>
                <a:rPr lang="zh-CN" altLang="en-US" sz="2400" b="1" dirty="0">
                  <a:solidFill>
                    <a:srgbClr val="000000"/>
                  </a:solidFill>
                  <a:latin typeface="微软雅黑" panose="020B0503020204020204" pitchFamily="34" charset="-122"/>
                  <a:ea typeface="黑体" panose="02010609060101010101" pitchFamily="2" charset="-122"/>
                </a:rPr>
                <a:t>为过阻尼情况；</a:t>
              </a:r>
              <a:endParaRPr lang="zh-CN" altLang="en-US" sz="2400" b="1" dirty="0">
                <a:solidFill>
                  <a:srgbClr val="000000"/>
                </a:solidFill>
                <a:latin typeface="微软雅黑" panose="020B0503020204020204" pitchFamily="34" charset="-122"/>
                <a:ea typeface="黑体" panose="02010609060101010101" pitchFamily="2" charset="-122"/>
              </a:endParaRPr>
            </a:p>
            <a:p>
              <a:pPr eaLnBrk="1" hangingPunct="1">
                <a:lnSpc>
                  <a:spcPct val="120000"/>
                </a:lnSpc>
                <a:spcBef>
                  <a:spcPts val="1200"/>
                </a:spcBef>
                <a:buFontTx/>
                <a:buNone/>
              </a:pPr>
              <a:r>
                <a:rPr lang="zh-CN" altLang="en-US" sz="2400" b="1" dirty="0">
                  <a:solidFill>
                    <a:srgbClr val="000000"/>
                  </a:solidFill>
                  <a:latin typeface="微软雅黑" panose="020B0503020204020204" pitchFamily="34" charset="-122"/>
                  <a:ea typeface="黑体" panose="02010609060101010101" pitchFamily="2" charset="-122"/>
                </a:rPr>
                <a:t>为欠阻尼情况；</a:t>
              </a:r>
              <a:endParaRPr lang="zh-CN" altLang="en-US" sz="2400" b="1" dirty="0">
                <a:solidFill>
                  <a:srgbClr val="000000"/>
                </a:solidFill>
                <a:latin typeface="微软雅黑" panose="020B0503020204020204" pitchFamily="34" charset="-122"/>
                <a:ea typeface="黑体" panose="02010609060101010101" pitchFamily="2" charset="-122"/>
              </a:endParaRPr>
            </a:p>
            <a:p>
              <a:pPr eaLnBrk="1" hangingPunct="1">
                <a:lnSpc>
                  <a:spcPct val="120000"/>
                </a:lnSpc>
                <a:spcBef>
                  <a:spcPts val="1200"/>
                </a:spcBef>
                <a:buFontTx/>
                <a:buNone/>
              </a:pPr>
              <a:r>
                <a:rPr lang="zh-CN" altLang="en-US" sz="2400" b="1" dirty="0">
                  <a:solidFill>
                    <a:srgbClr val="000000"/>
                  </a:solidFill>
                  <a:latin typeface="微软雅黑" panose="020B0503020204020204" pitchFamily="34" charset="-122"/>
                  <a:ea typeface="黑体" panose="02010609060101010101" pitchFamily="2" charset="-122"/>
                </a:rPr>
                <a:t>为临界阻尼情况。</a:t>
              </a:r>
              <a:endParaRPr lang="zh-CN" altLang="en-US" sz="2400" b="1" dirty="0">
                <a:solidFill>
                  <a:srgbClr val="000000"/>
                </a:solidFill>
                <a:latin typeface="微软雅黑" panose="020B0503020204020204" pitchFamily="34" charset="-122"/>
                <a:ea typeface="黑体" panose="02010609060101010101" pitchFamily="2" charset="-122"/>
              </a:endParaRPr>
            </a:p>
          </p:txBody>
        </p:sp>
      </p:grpSp>
      <p:sp>
        <p:nvSpPr>
          <p:cNvPr id="45" name="矩形 44"/>
          <p:cNvSpPr>
            <a:spLocks noChangeArrowheads="1"/>
          </p:cNvSpPr>
          <p:nvPr/>
        </p:nvSpPr>
        <p:spPr bwMode="auto">
          <a:xfrm>
            <a:off x="1846696" y="5723989"/>
            <a:ext cx="81915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400" b="1" dirty="0">
                <a:solidFill>
                  <a:srgbClr val="0070C0"/>
                </a:solidFill>
                <a:latin typeface="微软雅黑" panose="020B0503020204020204" pitchFamily="34" charset="-122"/>
                <a:ea typeface="楷体" panose="02010609060101010101" pitchFamily="49" charset="-122"/>
              </a:rPr>
              <a:t>对于机器人系统，</a:t>
            </a:r>
            <a:r>
              <a:rPr lang="zh-CN" altLang="en-US" sz="2400" b="1" dirty="0">
                <a:solidFill>
                  <a:srgbClr val="FF0000"/>
                </a:solidFill>
                <a:latin typeface="微软雅黑" panose="020B0503020204020204" pitchFamily="34" charset="-122"/>
                <a:ea typeface="楷体" panose="02010609060101010101" pitchFamily="49" charset="-122"/>
              </a:rPr>
              <a:t>临界阻尼是期望的情况，过阻尼是可以接受的情况。</a:t>
            </a:r>
            <a:endParaRPr lang="zh-CN" altLang="en-US" sz="2400" b="1" dirty="0">
              <a:solidFill>
                <a:srgbClr val="FF0000"/>
              </a:solidFill>
              <a:latin typeface="微软雅黑" panose="020B0503020204020204" pitchFamily="34" charset="-122"/>
              <a:ea typeface="楷体" panose="02010609060101010101" pitchFamily="49" charset="-122"/>
            </a:endParaRPr>
          </a:p>
        </p:txBody>
      </p:sp>
      <p:grpSp>
        <p:nvGrpSpPr>
          <p:cNvPr id="34823" name="组合 13"/>
          <p:cNvGrpSpPr/>
          <p:nvPr/>
        </p:nvGrpSpPr>
        <p:grpSpPr bwMode="auto">
          <a:xfrm>
            <a:off x="5738813" y="2011363"/>
            <a:ext cx="947737" cy="368300"/>
            <a:chOff x="7129" y="3175"/>
            <a:chExt cx="1493" cy="549"/>
          </a:xfrm>
        </p:grpSpPr>
        <p:sp>
          <p:nvSpPr>
            <p:cNvPr id="9" name="矩形标注 8"/>
            <p:cNvSpPr/>
            <p:nvPr/>
          </p:nvSpPr>
          <p:spPr>
            <a:xfrm>
              <a:off x="7129" y="3201"/>
              <a:ext cx="1493" cy="471"/>
            </a:xfrm>
            <a:prstGeom prst="wedgeRectCallout">
              <a:avLst>
                <a:gd name="adj1" fmla="val -107507"/>
                <a:gd name="adj2" fmla="val -132693"/>
              </a:avLst>
            </a:prstGeom>
            <a:solidFill>
              <a:srgbClr val="0563C1">
                <a:alpha val="58000"/>
              </a:srgb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solidFill>
                  <a:prstClr val="white"/>
                </a:solidFill>
                <a:latin typeface="微软雅黑" panose="020B0503020204020204" pitchFamily="34" charset="-122"/>
                <a:ea typeface="微软雅黑" panose="020B0503020204020204" pitchFamily="34" charset="-122"/>
              </a:endParaRPr>
            </a:p>
          </p:txBody>
        </p:sp>
        <p:sp>
          <p:nvSpPr>
            <p:cNvPr id="10" name="矩形 9"/>
            <p:cNvSpPr/>
            <p:nvPr/>
          </p:nvSpPr>
          <p:spPr>
            <a:xfrm>
              <a:off x="7214" y="3175"/>
              <a:ext cx="1368" cy="549"/>
            </a:xfrm>
            <a:prstGeom prst="rect">
              <a:avLst/>
            </a:prstGeom>
          </p:spPr>
          <p:txBody>
            <a:bodyPr wrap="none">
              <a:spAutoFit/>
            </a:bodyPr>
            <a:lstStyle/>
            <a:p>
              <a:pPr eaLnBrk="1" hangingPunct="1">
                <a:defRPr/>
              </a:pPr>
              <a:r>
                <a:rPr lang="zh-CN" altLang="zh-CN" kern="10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阻尼比</a:t>
              </a:r>
              <a:r>
                <a:rPr lang="zh-CN" altLang="zh-CN"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 </a:t>
              </a:r>
              <a:endParaRPr lang="zh-CN" altLang="zh-CN"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sp>
        <p:nvSpPr>
          <p:cNvPr id="4" name="矩形 3"/>
          <p:cNvSpPr>
            <a:spLocks noRot="1" noChangeAspect="1" noMove="1" noResize="1" noEditPoints="1" noAdjustHandles="1" noChangeArrowheads="1" noChangeShapeType="1" noTextEdit="1"/>
          </p:cNvSpPr>
          <p:nvPr/>
        </p:nvSpPr>
        <p:spPr>
          <a:xfrm>
            <a:off x="4151784" y="1342644"/>
            <a:ext cx="3087065" cy="461665"/>
          </a:xfrm>
          <a:prstGeom prst="rect">
            <a:avLst/>
          </a:prstGeom>
          <a:blipFill>
            <a:blip r:embed="rId1"/>
            <a:stretch>
              <a:fillRect b="-18421"/>
            </a:stretch>
          </a:blipFill>
        </p:spPr>
        <p:txBody>
          <a:bodyPr/>
          <a:lstStyle/>
          <a:p>
            <a:pPr eaLnBrk="1" fontAlgn="auto" hangingPunct="1">
              <a:defRPr/>
            </a:pPr>
            <a:r>
              <a:rPr lang="zh-CN" altLang="en-US" sz="2200" noProof="1">
                <a:noFill/>
                <a:latin typeface="+mn-lt"/>
                <a:ea typeface="+mn-ea"/>
              </a:rPr>
              <a:t> </a:t>
            </a:r>
            <a:endParaRPr lang="zh-CN" altLang="en-US" sz="2200" noProof="1">
              <a:noFill/>
            </a:endParaRPr>
          </a:p>
        </p:txBody>
      </p:sp>
      <p:sp>
        <p:nvSpPr>
          <p:cNvPr id="34826" name="矩形 18"/>
          <p:cNvSpPr>
            <a:spLocks noRot="1" noChangeAspect="1" noMove="1" noResize="1" noEditPoints="1" noAdjustHandles="1" noChangeArrowheads="1" noTextEdit="1"/>
          </p:cNvSpPr>
          <p:nvPr/>
        </p:nvSpPr>
        <p:spPr bwMode="auto">
          <a:xfrm>
            <a:off x="3124200" y="2833688"/>
            <a:ext cx="4435475" cy="501650"/>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p>
        </p:txBody>
      </p:sp>
      <p:sp>
        <p:nvSpPr>
          <p:cNvPr id="20" name="矩形 19"/>
          <p:cNvSpPr>
            <a:spLocks noRot="1" noChangeAspect="1" noMove="1" noResize="1" noEditPoints="1" noAdjustHandles="1" noChangeArrowheads="1" noChangeShapeType="1" noTextEdit="1"/>
          </p:cNvSpPr>
          <p:nvPr/>
        </p:nvSpPr>
        <p:spPr>
          <a:xfrm>
            <a:off x="2950589" y="3698339"/>
            <a:ext cx="950517" cy="430887"/>
          </a:xfrm>
          <a:prstGeom prst="rect">
            <a:avLst/>
          </a:prstGeom>
          <a:blipFill>
            <a:blip r:embed="rId3"/>
            <a:stretch>
              <a:fillRect b="-17143"/>
            </a:stretch>
          </a:blipFill>
        </p:spPr>
        <p:txBody>
          <a:bodyPr/>
          <a:lstStyle/>
          <a:p>
            <a:pPr eaLnBrk="1" fontAlgn="auto" hangingPunct="1">
              <a:defRPr/>
            </a:pPr>
            <a:r>
              <a:rPr lang="zh-CN" altLang="en-US" sz="2200" noProof="1">
                <a:noFill/>
                <a:latin typeface="+mn-lt"/>
                <a:ea typeface="+mn-ea"/>
              </a:rPr>
              <a:t> </a:t>
            </a:r>
            <a:endParaRPr lang="zh-CN" altLang="en-US" sz="2200" noProof="1">
              <a:noFill/>
            </a:endParaRPr>
          </a:p>
        </p:txBody>
      </p:sp>
      <p:sp>
        <p:nvSpPr>
          <p:cNvPr id="31" name="矩形 30"/>
          <p:cNvSpPr>
            <a:spLocks noRot="1" noChangeAspect="1" noMove="1" noResize="1" noEditPoints="1" noAdjustHandles="1" noChangeArrowheads="1" noChangeShapeType="1" noTextEdit="1"/>
          </p:cNvSpPr>
          <p:nvPr/>
        </p:nvSpPr>
        <p:spPr>
          <a:xfrm>
            <a:off x="2950861" y="4262893"/>
            <a:ext cx="950517" cy="430887"/>
          </a:xfrm>
          <a:prstGeom prst="rect">
            <a:avLst/>
          </a:prstGeom>
          <a:blipFill>
            <a:blip r:embed="rId4"/>
            <a:stretch>
              <a:fillRect b="-16901"/>
            </a:stretch>
          </a:blipFill>
        </p:spPr>
        <p:txBody>
          <a:bodyPr/>
          <a:lstStyle/>
          <a:p>
            <a:pPr eaLnBrk="1" fontAlgn="auto" hangingPunct="1">
              <a:defRPr/>
            </a:pPr>
            <a:r>
              <a:rPr lang="zh-CN" altLang="en-US" sz="2200" noProof="1">
                <a:noFill/>
                <a:latin typeface="+mn-lt"/>
                <a:ea typeface="+mn-ea"/>
              </a:rPr>
              <a:t> </a:t>
            </a:r>
            <a:endParaRPr lang="zh-CN" altLang="en-US" sz="2200" noProof="1">
              <a:noFill/>
            </a:endParaRPr>
          </a:p>
        </p:txBody>
      </p:sp>
      <p:sp>
        <p:nvSpPr>
          <p:cNvPr id="32" name="矩形 31"/>
          <p:cNvSpPr>
            <a:spLocks noRot="1" noChangeAspect="1" noMove="1" noResize="1" noEditPoints="1" noAdjustHandles="1" noChangeArrowheads="1" noChangeShapeType="1" noTextEdit="1"/>
          </p:cNvSpPr>
          <p:nvPr/>
        </p:nvSpPr>
        <p:spPr>
          <a:xfrm>
            <a:off x="2950588" y="4892818"/>
            <a:ext cx="948914" cy="430887"/>
          </a:xfrm>
          <a:prstGeom prst="rect">
            <a:avLst/>
          </a:prstGeom>
          <a:blipFill>
            <a:blip r:embed="rId5"/>
            <a:stretch>
              <a:fillRect b="-17143"/>
            </a:stretch>
          </a:blipFill>
        </p:spPr>
        <p:txBody>
          <a:bodyPr/>
          <a:lstStyle/>
          <a:p>
            <a:pPr eaLnBrk="1" fontAlgn="auto" hangingPunct="1">
              <a:defRPr/>
            </a:pPr>
            <a:r>
              <a:rPr lang="zh-CN" altLang="en-US" sz="2200" noProof="1">
                <a:noFill/>
                <a:latin typeface="+mn-lt"/>
                <a:ea typeface="+mn-ea"/>
              </a:rPr>
              <a:t> </a:t>
            </a:r>
            <a:endParaRPr lang="zh-CN" altLang="en-US" sz="2200" noProof="1">
              <a:noFill/>
            </a:endParaRPr>
          </a:p>
        </p:txBody>
      </p:sp>
      <mc:AlternateContent xmlns:mc="http://schemas.openxmlformats.org/markup-compatibility/2006" xmlns:p14="http://schemas.microsoft.com/office/powerpoint/2010/main">
        <mc:Choice Requires="p14">
          <p:contentPart r:id="rId6" p14:bwMode="auto">
            <p14:nvContentPartPr>
              <p14:cNvPr id="3" name="墨迹 2"/>
              <p14:cNvContentPartPr/>
              <p14:nvPr/>
            </p14:nvContentPartPr>
            <p14:xfrm>
              <a:off x="13340810" y="4777967"/>
              <a:ext cx="19440" cy="33480"/>
            </p14:xfrm>
          </p:contentPart>
        </mc:Choice>
        <mc:Fallback xmlns="">
          <p:pic>
            <p:nvPicPr>
              <p:cNvPr id="3" name="墨迹 2"/>
            </p:nvPicPr>
            <p:blipFill>
              <a:blip r:embed="rId7"/>
            </p:blipFill>
            <p:spPr>
              <a:xfrm>
                <a:off x="13340810" y="4777967"/>
                <a:ext cx="19440" cy="33480"/>
              </a:xfrm>
              <a:prstGeom prst="rect"/>
            </p:spPr>
          </p:pic>
        </mc:Fallback>
      </mc:AlternateContent>
      <mc:AlternateContent xmlns:mc="http://schemas.openxmlformats.org/markup-compatibility/2006" xmlns:p14="http://schemas.microsoft.com/office/powerpoint/2010/main">
        <mc:Choice Requires="p14">
          <p:contentPart r:id="rId8" p14:bwMode="auto">
            <p14:nvContentPartPr>
              <p14:cNvPr id="7" name="墨迹 6"/>
              <p14:cNvContentPartPr/>
              <p14:nvPr/>
            </p14:nvContentPartPr>
            <p14:xfrm>
              <a:off x="7762610" y="4140767"/>
              <a:ext cx="27360" cy="14760"/>
            </p14:xfrm>
          </p:contentPart>
        </mc:Choice>
        <mc:Fallback xmlns="">
          <p:pic>
            <p:nvPicPr>
              <p:cNvPr id="7" name="墨迹 6"/>
            </p:nvPicPr>
            <p:blipFill>
              <a:blip r:embed="rId9"/>
            </p:blipFill>
            <p:spPr>
              <a:xfrm>
                <a:off x="7762610" y="4140767"/>
                <a:ext cx="27360" cy="14760"/>
              </a:xfrm>
              <a:prstGeom prst="rect"/>
            </p:spPr>
          </p:pic>
        </mc:Fallback>
      </mc:AlternateContent>
      <mc:AlternateContent xmlns:mc="http://schemas.openxmlformats.org/markup-compatibility/2006" xmlns:p14="http://schemas.microsoft.com/office/powerpoint/2010/main">
        <mc:Choice Requires="p14">
          <p:contentPart r:id="rId10" p14:bwMode="auto">
            <p14:nvContentPartPr>
              <p14:cNvPr id="14" name="墨迹 13"/>
              <p14:cNvContentPartPr/>
              <p14:nvPr/>
            </p14:nvContentPartPr>
            <p14:xfrm>
              <a:off x="15437810" y="3893807"/>
              <a:ext cx="360" cy="360"/>
            </p14:xfrm>
          </p:contentPart>
        </mc:Choice>
        <mc:Fallback xmlns="">
          <p:pic>
            <p:nvPicPr>
              <p:cNvPr id="14" name="墨迹 13"/>
            </p:nvPicPr>
            <p:blipFill>
              <a:blip r:embed="rId11"/>
            </p:blipFill>
            <p:spPr>
              <a:xfrm>
                <a:off x="15437810" y="3893807"/>
                <a:ext cx="360" cy="360"/>
              </a:xfrm>
              <a:prstGeom prst="rect"/>
            </p:spPr>
          </p:pic>
        </mc:Fallback>
      </mc:AlternateContent>
      <mc:AlternateContent xmlns:mc="http://schemas.openxmlformats.org/markup-compatibility/2006" xmlns:p14="http://schemas.microsoft.com/office/powerpoint/2010/main">
        <mc:Choice Requires="p14">
          <p:contentPart r:id="rId12" p14:bwMode="auto">
            <p14:nvContentPartPr>
              <p14:cNvPr id="16" name="墨迹 15"/>
              <p14:cNvContentPartPr/>
              <p14:nvPr/>
            </p14:nvContentPartPr>
            <p14:xfrm>
              <a:off x="15365090" y="3913607"/>
              <a:ext cx="360" cy="360"/>
            </p14:xfrm>
          </p:contentPart>
        </mc:Choice>
        <mc:Fallback xmlns="">
          <p:pic>
            <p:nvPicPr>
              <p:cNvPr id="16" name="墨迹 15"/>
            </p:nvPicPr>
            <p:blipFill>
              <a:blip r:embed="rId11"/>
            </p:blipFill>
            <p:spPr>
              <a:xfrm>
                <a:off x="15365090" y="3913607"/>
                <a:ext cx="360" cy="360"/>
              </a:xfrm>
              <a:prstGeom prst="rect"/>
            </p:spPr>
          </p:pic>
        </mc:Fallback>
      </mc:AlternateContent>
      <mc:AlternateContent xmlns:mc="http://schemas.openxmlformats.org/markup-compatibility/2006" xmlns:p14="http://schemas.microsoft.com/office/powerpoint/2010/main">
        <mc:Choice Requires="p14">
          <p:contentPart r:id="rId13" p14:bwMode="auto">
            <p14:nvContentPartPr>
              <p14:cNvPr id="17" name="墨迹 16"/>
              <p14:cNvContentPartPr/>
              <p14:nvPr/>
            </p14:nvContentPartPr>
            <p14:xfrm>
              <a:off x="1252010" y="1942967"/>
              <a:ext cx="360" cy="360"/>
            </p14:xfrm>
          </p:contentPart>
        </mc:Choice>
        <mc:Fallback xmlns="">
          <p:pic>
            <p:nvPicPr>
              <p:cNvPr id="17" name="墨迹 16"/>
            </p:nvPicPr>
            <p:blipFill>
              <a:blip r:embed="rId11"/>
            </p:blipFill>
            <p:spPr>
              <a:xfrm>
                <a:off x="1252010" y="1942967"/>
                <a:ext cx="360" cy="360"/>
              </a:xfrm>
              <a:prstGeom prst="rect"/>
            </p:spPr>
          </p:pic>
        </mc:Fallback>
      </mc:AlternateContent>
      <mc:AlternateContent xmlns:mc="http://schemas.openxmlformats.org/markup-compatibility/2006" xmlns:p14="http://schemas.microsoft.com/office/powerpoint/2010/main">
        <mc:Choice Requires="p14">
          <p:contentPart r:id="rId14" p14:bwMode="auto">
            <p14:nvContentPartPr>
              <p14:cNvPr id="19" name="墨迹 18"/>
              <p14:cNvContentPartPr/>
              <p14:nvPr/>
            </p14:nvContentPartPr>
            <p14:xfrm>
              <a:off x="4580930" y="2561447"/>
              <a:ext cx="360" cy="360"/>
            </p14:xfrm>
          </p:contentPart>
        </mc:Choice>
        <mc:Fallback xmlns="">
          <p:pic>
            <p:nvPicPr>
              <p:cNvPr id="19" name="墨迹 18"/>
            </p:nvPicPr>
            <p:blipFill>
              <a:blip r:embed="rId11"/>
            </p:blipFill>
            <p:spPr>
              <a:xfrm>
                <a:off x="4580930" y="2561447"/>
                <a:ext cx="360" cy="360"/>
              </a:xfrm>
              <a:prstGeom prst="rect"/>
            </p:spPr>
          </p:pic>
        </mc:Fallback>
      </mc:AlternateContent>
      <p:graphicFrame>
        <p:nvGraphicFramePr>
          <p:cNvPr id="22" name="对象 21"/>
          <p:cNvGraphicFramePr>
            <a:graphicFrameLocks noChangeAspect="1"/>
          </p:cNvGraphicFramePr>
          <p:nvPr/>
        </p:nvGraphicFramePr>
        <p:xfrm>
          <a:off x="325548" y="1325819"/>
          <a:ext cx="2450880" cy="495313"/>
        </p:xfrm>
        <a:graphic>
          <a:graphicData uri="http://schemas.openxmlformats.org/presentationml/2006/ole">
            <mc:AlternateContent xmlns:mc="http://schemas.openxmlformats.org/markup-compatibility/2006">
              <mc:Choice xmlns:v="urn:schemas-microsoft-com:vml" Requires="v">
                <p:oleObj spid="_x0000_s45065" name="Equation" r:id="rId15" imgW="2121535" imgH="429895" progId="Equation.DSMT4">
                  <p:embed/>
                </p:oleObj>
              </mc:Choice>
              <mc:Fallback>
                <p:oleObj name="Equation" r:id="rId15" imgW="2121535" imgH="429895" progId="Equation.DSMT4">
                  <p:embed/>
                  <p:pic>
                    <p:nvPicPr>
                      <p:cNvPr id="0" name="对象 21"/>
                      <p:cNvPicPr/>
                      <p:nvPr/>
                    </p:nvPicPr>
                    <p:blipFill>
                      <a:blip r:embed="rId16"/>
                      <a:stretch>
                        <a:fillRect/>
                      </a:stretch>
                    </p:blipFill>
                    <p:spPr>
                      <a:xfrm>
                        <a:off x="325548" y="1325819"/>
                        <a:ext cx="2450880" cy="495313"/>
                      </a:xfrm>
                      <a:prstGeom prst="rect">
                        <a:avLst/>
                      </a:prstGeom>
                    </p:spPr>
                  </p:pic>
                </p:oleObj>
              </mc:Fallback>
            </mc:AlternateContent>
          </a:graphicData>
        </a:graphic>
      </p:graphicFrame>
      <p:sp>
        <p:nvSpPr>
          <p:cNvPr id="23" name="箭头: 右 22"/>
          <p:cNvSpPr/>
          <p:nvPr/>
        </p:nvSpPr>
        <p:spPr>
          <a:xfrm>
            <a:off x="3124200" y="1466354"/>
            <a:ext cx="775302" cy="2476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Rectangle 2"/>
          <p:cNvSpPr>
            <a:spLocks noChangeArrowheads="1"/>
          </p:cNvSpPr>
          <p:nvPr/>
        </p:nvSpPr>
        <p:spPr bwMode="auto">
          <a:xfrm>
            <a:off x="1550988" y="69850"/>
            <a:ext cx="9072562"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800" b="1" dirty="0">
                <a:solidFill>
                  <a:srgbClr val="000000"/>
                </a:solidFill>
                <a:latin typeface="Times New Roman" panose="02020603050405020304" pitchFamily="18" charset="0"/>
                <a:ea typeface="华文中宋" panose="02010600040101010101" pitchFamily="2" charset="-122"/>
              </a:rPr>
              <a:t>6.2.3  </a:t>
            </a:r>
            <a:r>
              <a:rPr lang="zh-CN" altLang="en-US" sz="2800" b="1" dirty="0">
                <a:solidFill>
                  <a:srgbClr val="000000"/>
                </a:solidFill>
                <a:latin typeface="Times New Roman" panose="02020603050405020304" pitchFamily="18" charset="0"/>
                <a:ea typeface="华文中宋" panose="02010600040101010101" pitchFamily="2" charset="-122"/>
              </a:rPr>
              <a:t>位置和速度反馈增益的确定</a:t>
            </a:r>
            <a:endParaRPr lang="zh-CN" altLang="en-US" sz="2800" b="1" dirty="0">
              <a:solidFill>
                <a:srgbClr val="000000"/>
              </a:solidFill>
              <a:latin typeface="Times New Roman" panose="02020603050405020304" pitchFamily="18" charset="0"/>
              <a:ea typeface="华文中宋" panose="02010600040101010101" pitchFamily="2" charset="-122"/>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矩形 15"/>
          <p:cNvSpPr>
            <a:spLocks noChangeArrowheads="1"/>
          </p:cNvSpPr>
          <p:nvPr/>
        </p:nvSpPr>
        <p:spPr bwMode="auto">
          <a:xfrm>
            <a:off x="1631950" y="900113"/>
            <a:ext cx="8826500" cy="153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30000"/>
              </a:lnSpc>
              <a:spcBef>
                <a:spcPct val="0"/>
              </a:spcBef>
              <a:buFont typeface="Wingdings" panose="05000000000000000000" pitchFamily="2" charset="2"/>
              <a:buChar char="p"/>
            </a:pPr>
            <a:r>
              <a:rPr lang="zh-CN" altLang="en-US" sz="2400" b="1" dirty="0">
                <a:solidFill>
                  <a:srgbClr val="C00000"/>
                </a:solidFill>
                <a:latin typeface="微软雅黑" panose="020B0503020204020204" pitchFamily="34" charset="-122"/>
              </a:rPr>
              <a:t>闭环系统性能分析</a:t>
            </a:r>
            <a:r>
              <a:rPr lang="zh-CN" altLang="en-US" sz="2400" b="1" dirty="0">
                <a:solidFill>
                  <a:srgbClr val="000000"/>
                </a:solidFill>
                <a:latin typeface="微软雅黑" panose="020B0503020204020204" pitchFamily="34" charset="-122"/>
              </a:rPr>
              <a:t>：</a:t>
            </a:r>
            <a:r>
              <a:rPr lang="zh-CN" altLang="zh-CN" sz="2400" b="1" dirty="0">
                <a:solidFill>
                  <a:srgbClr val="000000"/>
                </a:solidFill>
                <a:latin typeface="微软雅黑" panose="020B0503020204020204" pitchFamily="34" charset="-122"/>
              </a:rPr>
              <a:t>性能指标有</a:t>
            </a:r>
            <a:r>
              <a:rPr lang="zh-CN" altLang="zh-CN" sz="2400" b="1" dirty="0">
                <a:latin typeface="微软雅黑" panose="020B0503020204020204" pitchFamily="34" charset="-122"/>
              </a:rPr>
              <a:t>快速上升时间，稳态误差的大小（是否为零），快速调整时间</a:t>
            </a:r>
            <a:r>
              <a:rPr lang="zh-CN" altLang="zh-CN" sz="2400" b="1" dirty="0">
                <a:solidFill>
                  <a:srgbClr val="000000"/>
                </a:solidFill>
                <a:latin typeface="微软雅黑" panose="020B0503020204020204" pitchFamily="34" charset="-122"/>
              </a:rPr>
              <a:t>。这些都与</a:t>
            </a:r>
            <a:r>
              <a:rPr lang="zh-CN" altLang="zh-CN" sz="2400" b="1" dirty="0">
                <a:solidFill>
                  <a:srgbClr val="0070C0"/>
                </a:solidFill>
                <a:latin typeface="微软雅黑" panose="020B0503020204020204" pitchFamily="34" charset="-122"/>
              </a:rPr>
              <a:t>位置反馈以及速度反馈增益</a:t>
            </a:r>
            <a:r>
              <a:rPr lang="zh-CN" altLang="zh-CN" sz="2400" b="1" dirty="0">
                <a:solidFill>
                  <a:srgbClr val="000000"/>
                </a:solidFill>
                <a:latin typeface="微软雅黑" panose="020B0503020204020204" pitchFamily="34" charset="-122"/>
              </a:rPr>
              <a:t>有关。</a:t>
            </a:r>
            <a:endParaRPr lang="zh-CN" altLang="zh-CN" sz="2400" b="1" dirty="0">
              <a:solidFill>
                <a:srgbClr val="000000"/>
              </a:solidFill>
              <a:latin typeface="微软雅黑" panose="020B0503020204020204" pitchFamily="34" charset="-122"/>
            </a:endParaRPr>
          </a:p>
        </p:txBody>
      </p:sp>
      <p:sp>
        <p:nvSpPr>
          <p:cNvPr id="70659" name="矩形 1"/>
          <p:cNvSpPr>
            <a:spLocks noChangeArrowheads="1"/>
          </p:cNvSpPr>
          <p:nvPr/>
        </p:nvSpPr>
        <p:spPr bwMode="auto">
          <a:xfrm>
            <a:off x="2197100" y="2493963"/>
            <a:ext cx="7100888" cy="493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0"/>
              </a:spcBef>
              <a:buFontTx/>
              <a:buNone/>
            </a:pPr>
            <a:r>
              <a:rPr lang="zh-CN" altLang="zh-CN" sz="2400" b="1" dirty="0">
                <a:solidFill>
                  <a:srgbClr val="000000"/>
                </a:solidFill>
                <a:latin typeface="微软雅黑" panose="020B0503020204020204" pitchFamily="34" charset="-122"/>
              </a:rPr>
              <a:t>前面求得</a:t>
            </a:r>
            <a:r>
              <a:rPr lang="zh-CN" altLang="en-US" sz="2400" b="1" dirty="0">
                <a:solidFill>
                  <a:srgbClr val="000000"/>
                </a:solidFill>
                <a:latin typeface="微软雅黑" panose="020B0503020204020204" pitchFamily="34" charset="-122"/>
              </a:rPr>
              <a:t>单关节机器人</a:t>
            </a:r>
            <a:r>
              <a:rPr lang="zh-CN" altLang="zh-CN" sz="2400" b="1" dirty="0">
                <a:solidFill>
                  <a:srgbClr val="000000"/>
                </a:solidFill>
                <a:latin typeface="微软雅黑" panose="020B0503020204020204" pitchFamily="34" charset="-122"/>
              </a:rPr>
              <a:t>闭环控制系统的传递函数为：</a:t>
            </a:r>
            <a:endParaRPr lang="zh-CN" altLang="zh-CN" sz="2400" b="1" dirty="0">
              <a:solidFill>
                <a:srgbClr val="000000"/>
              </a:solidFill>
              <a:latin typeface="微软雅黑" panose="020B0503020204020204" pitchFamily="34" charset="-122"/>
            </a:endParaRPr>
          </a:p>
        </p:txBody>
      </p:sp>
      <p:sp>
        <p:nvSpPr>
          <p:cNvPr id="70660" name="矩形 6"/>
          <p:cNvSpPr>
            <a:spLocks noChangeArrowheads="1"/>
          </p:cNvSpPr>
          <p:nvPr/>
        </p:nvSpPr>
        <p:spPr bwMode="auto">
          <a:xfrm>
            <a:off x="2197100" y="4587875"/>
            <a:ext cx="5983288"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SzPct val="80000"/>
              <a:buFont typeface="Wingdings" panose="05000000000000000000" pitchFamily="2" charset="2"/>
              <a:buChar char="p"/>
            </a:pPr>
            <a:r>
              <a:rPr lang="zh-CN" altLang="zh-CN" sz="2400" b="1">
                <a:solidFill>
                  <a:srgbClr val="000000"/>
                </a:solidFill>
                <a:latin typeface="微软雅黑" panose="020B0503020204020204" pitchFamily="34" charset="-122"/>
              </a:rPr>
              <a:t>二阶系统的特征方程具有下面标准形式</a:t>
            </a:r>
            <a:r>
              <a:rPr lang="zh-CN" altLang="zh-CN" sz="2000">
                <a:solidFill>
                  <a:srgbClr val="000000"/>
                </a:solidFill>
                <a:latin typeface="黑体" panose="02010609060101010101" pitchFamily="2" charset="-122"/>
                <a:ea typeface="黑体" panose="02010609060101010101" pitchFamily="2" charset="-122"/>
              </a:rPr>
              <a:t>：</a:t>
            </a:r>
            <a:endParaRPr lang="zh-CN" altLang="zh-CN" sz="2000">
              <a:solidFill>
                <a:srgbClr val="000000"/>
              </a:solidFill>
              <a:latin typeface="黑体" panose="02010609060101010101" pitchFamily="2" charset="-122"/>
              <a:ea typeface="黑体" panose="02010609060101010101" pitchFamily="2" charset="-122"/>
            </a:endParaRPr>
          </a:p>
        </p:txBody>
      </p:sp>
      <p:sp>
        <p:nvSpPr>
          <p:cNvPr id="70661" name="文本框 9"/>
          <p:cNvSpPr txBox="1">
            <a:spLocks noChangeArrowheads="1"/>
          </p:cNvSpPr>
          <p:nvPr/>
        </p:nvSpPr>
        <p:spPr bwMode="auto">
          <a:xfrm>
            <a:off x="2197100" y="5375275"/>
            <a:ext cx="39655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SzPct val="80000"/>
              <a:buFont typeface="Wingdings" panose="05000000000000000000" pitchFamily="2" charset="2"/>
              <a:buChar char="p"/>
            </a:pPr>
            <a:r>
              <a:rPr lang="zh-CN" altLang="en-US" sz="2400" b="1">
                <a:solidFill>
                  <a:srgbClr val="000000"/>
                </a:solidFill>
                <a:latin typeface="微软雅黑" panose="020B0503020204020204" pitchFamily="34" charset="-122"/>
              </a:rPr>
              <a:t>上式进行对照，得出</a:t>
            </a:r>
            <a:r>
              <a:rPr lang="zh-CN" altLang="en-US" sz="2000">
                <a:solidFill>
                  <a:srgbClr val="000000"/>
                </a:solidFill>
                <a:latin typeface="黑体" panose="02010609060101010101" pitchFamily="2" charset="-122"/>
                <a:ea typeface="黑体" panose="02010609060101010101" pitchFamily="2" charset="-122"/>
              </a:rPr>
              <a:t>：</a:t>
            </a:r>
            <a:endParaRPr lang="zh-CN" altLang="en-US" sz="2000">
              <a:solidFill>
                <a:srgbClr val="000000"/>
              </a:solidFill>
              <a:latin typeface="黑体" panose="02010609060101010101" pitchFamily="2" charset="-122"/>
              <a:ea typeface="黑体" panose="02010609060101010101" pitchFamily="2" charset="-122"/>
            </a:endParaRPr>
          </a:p>
        </p:txBody>
      </p:sp>
      <p:sp>
        <p:nvSpPr>
          <p:cNvPr id="70662" name="Rectangle 2"/>
          <p:cNvSpPr>
            <a:spLocks noChangeArrowheads="1"/>
          </p:cNvSpPr>
          <p:nvPr/>
        </p:nvSpPr>
        <p:spPr bwMode="auto">
          <a:xfrm>
            <a:off x="1550988" y="69850"/>
            <a:ext cx="9072562"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800" b="1" dirty="0">
                <a:solidFill>
                  <a:srgbClr val="000000"/>
                </a:solidFill>
                <a:latin typeface="Times New Roman" panose="02020603050405020304" pitchFamily="18" charset="0"/>
                <a:ea typeface="华文中宋" panose="02010600040101010101" pitchFamily="2" charset="-122"/>
              </a:rPr>
              <a:t>6.2.3  </a:t>
            </a:r>
            <a:r>
              <a:rPr lang="zh-CN" altLang="en-US" sz="2800" b="1" dirty="0">
                <a:solidFill>
                  <a:srgbClr val="000000"/>
                </a:solidFill>
                <a:latin typeface="Times New Roman" panose="02020603050405020304" pitchFamily="18" charset="0"/>
                <a:ea typeface="华文中宋" panose="02010600040101010101" pitchFamily="2" charset="-122"/>
              </a:rPr>
              <a:t>位置和速度反馈增益的确定</a:t>
            </a:r>
            <a:endParaRPr lang="zh-CN" altLang="en-US" sz="2800" b="1" dirty="0">
              <a:solidFill>
                <a:srgbClr val="000000"/>
              </a:solidFill>
              <a:latin typeface="Times New Roman" panose="02020603050405020304" pitchFamily="18" charset="0"/>
              <a:ea typeface="华文中宋" panose="02010600040101010101" pitchFamily="2" charset="-122"/>
            </a:endParaRPr>
          </a:p>
        </p:txBody>
      </p:sp>
      <p:sp>
        <p:nvSpPr>
          <p:cNvPr id="70663" name="矩形 16"/>
          <p:cNvSpPr>
            <a:spLocks noRot="1" noChangeAspect="1" noMove="1" noResize="1" noEditPoints="1" noAdjustHandles="1" noChangeArrowheads="1" noTextEdit="1"/>
          </p:cNvSpPr>
          <p:nvPr/>
        </p:nvSpPr>
        <p:spPr bwMode="auto">
          <a:xfrm>
            <a:off x="2540000" y="3297238"/>
            <a:ext cx="7559675" cy="708025"/>
          </a:xfrm>
          <a:prstGeom prst="rect">
            <a:avLst/>
          </a:prstGeom>
          <a:blipFill dpi="0" rotWithShape="1">
            <a:blip r:embed="rId1"/>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4" name="矩形 3"/>
          <p:cNvSpPr>
            <a:spLocks noRot="1" noChangeAspect="1" noMove="1" noResize="1" noEditPoints="1" noAdjustHandles="1" noChangeArrowheads="1" noChangeShapeType="1" noTextEdit="1"/>
          </p:cNvSpPr>
          <p:nvPr/>
        </p:nvSpPr>
        <p:spPr>
          <a:xfrm>
            <a:off x="8002889" y="4663917"/>
            <a:ext cx="2372188" cy="369332"/>
          </a:xfrm>
          <a:prstGeom prst="rect">
            <a:avLst/>
          </a:prstGeom>
          <a:blipFill>
            <a:blip r:embed="rId2"/>
            <a:stretch>
              <a:fillRect b="-13115"/>
            </a:stretch>
          </a:blipFill>
        </p:spPr>
        <p:txBody>
          <a:bodyPr/>
          <a:lstStyle/>
          <a:p>
            <a:pPr eaLnBrk="1" fontAlgn="auto" hangingPunct="1">
              <a:defRPr/>
            </a:pPr>
            <a:r>
              <a:rPr lang="zh-CN" altLang="en-US" sz="2200" noProof="1">
                <a:noFill/>
                <a:latin typeface="Arial" panose="020B0604020202020204"/>
                <a:ea typeface="宋体" panose="02010600030101010101" pitchFamily="2" charset="-122"/>
              </a:rPr>
              <a:t> </a:t>
            </a:r>
            <a:endParaRPr lang="zh-CN" altLang="en-US" sz="2200" noProof="1">
              <a:noFill/>
            </a:endParaRPr>
          </a:p>
        </p:txBody>
      </p:sp>
      <p:sp>
        <p:nvSpPr>
          <p:cNvPr id="70665" name="矩形 4"/>
          <p:cNvSpPr>
            <a:spLocks noRot="1" noChangeAspect="1" noMove="1" noResize="1" noEditPoints="1" noAdjustHandles="1" noChangeArrowheads="1" noTextEdit="1"/>
          </p:cNvSpPr>
          <p:nvPr/>
        </p:nvSpPr>
        <p:spPr bwMode="auto">
          <a:xfrm>
            <a:off x="5113338" y="5291138"/>
            <a:ext cx="5778500" cy="704850"/>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2706" name="组合 27"/>
          <p:cNvGrpSpPr/>
          <p:nvPr/>
        </p:nvGrpSpPr>
        <p:grpSpPr bwMode="auto">
          <a:xfrm>
            <a:off x="2136775" y="1012824"/>
            <a:ext cx="8124825" cy="497924"/>
            <a:chOff x="1320" y="1595"/>
            <a:chExt cx="12797" cy="786"/>
          </a:xfrm>
        </p:grpSpPr>
        <p:sp>
          <p:nvSpPr>
            <p:cNvPr id="72717" name="矩形 15"/>
            <p:cNvSpPr>
              <a:spLocks noChangeArrowheads="1"/>
            </p:cNvSpPr>
            <p:nvPr/>
          </p:nvSpPr>
          <p:spPr bwMode="auto">
            <a:xfrm>
              <a:off x="1320" y="1595"/>
              <a:ext cx="12797" cy="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0"/>
                </a:spcBef>
                <a:buFontTx/>
                <a:buNone/>
              </a:pPr>
              <a:r>
                <a:rPr lang="zh-CN" altLang="zh-CN" sz="2400" b="1" dirty="0">
                  <a:solidFill>
                    <a:srgbClr val="000000"/>
                  </a:solidFill>
                  <a:latin typeface="微软雅黑" panose="020B0503020204020204" pitchFamily="34" charset="-122"/>
                  <a:ea typeface="微软雅黑" panose="020B0503020204020204" pitchFamily="34" charset="-122"/>
                  <a:sym typeface="宋体" panose="02010600030101010101" pitchFamily="2" charset="-122"/>
                </a:rPr>
                <a:t>二阶系统的特性取决于它的无阻尼</a:t>
              </a:r>
              <a:r>
                <a:rPr lang="zh-CN" altLang="zh-CN" sz="2400" b="1" dirty="0">
                  <a:solidFill>
                    <a:srgbClr val="C00000"/>
                  </a:solidFill>
                  <a:latin typeface="微软雅黑" panose="020B0503020204020204" pitchFamily="34" charset="-122"/>
                  <a:ea typeface="微软雅黑" panose="020B0503020204020204" pitchFamily="34" charset="-122"/>
                  <a:sym typeface="宋体" panose="02010600030101010101" pitchFamily="2" charset="-122"/>
                </a:rPr>
                <a:t>自然频率</a:t>
              </a:r>
              <a:r>
                <a:rPr lang="zh-CN" altLang="zh-CN" sz="2400" b="1" dirty="0">
                  <a:solidFill>
                    <a:srgbClr val="000000"/>
                  </a:solidFill>
                  <a:latin typeface="微软雅黑" panose="020B0503020204020204" pitchFamily="34" charset="-122"/>
                  <a:ea typeface="微软雅黑" panose="020B0503020204020204" pitchFamily="34" charset="-122"/>
                  <a:sym typeface="宋体" panose="02010600030101010101" pitchFamily="2" charset="-122"/>
                </a:rPr>
                <a:t>    和</a:t>
              </a:r>
              <a:r>
                <a:rPr lang="zh-CN" altLang="zh-CN" sz="2400" b="1" dirty="0">
                  <a:solidFill>
                    <a:srgbClr val="C00000"/>
                  </a:solidFill>
                  <a:latin typeface="微软雅黑" panose="020B0503020204020204" pitchFamily="34" charset="-122"/>
                  <a:ea typeface="微软雅黑" panose="020B0503020204020204" pitchFamily="34" charset="-122"/>
                  <a:sym typeface="宋体" panose="02010600030101010101" pitchFamily="2" charset="-122"/>
                </a:rPr>
                <a:t>阻尼比</a:t>
              </a:r>
              <a:r>
                <a:rPr lang="zh-CN" altLang="zh-CN" sz="2400" b="1" dirty="0">
                  <a:solidFill>
                    <a:srgbClr val="000000"/>
                  </a:solidFill>
                  <a:latin typeface="微软雅黑" panose="020B0503020204020204" pitchFamily="34" charset="-122"/>
                  <a:ea typeface="微软雅黑" panose="020B0503020204020204" pitchFamily="34" charset="-122"/>
                  <a:sym typeface="宋体" panose="02010600030101010101" pitchFamily="2" charset="-122"/>
                </a:rPr>
                <a:t>  </a:t>
              </a:r>
              <a:endParaRPr lang="zh-CN" altLang="zh-CN" sz="2400" b="1" dirty="0">
                <a:solidFill>
                  <a:srgbClr val="000000"/>
                </a:solidFill>
                <a:latin typeface="微软雅黑" panose="020B0503020204020204" pitchFamily="34" charset="-122"/>
                <a:ea typeface="微软雅黑" panose="020B0503020204020204" pitchFamily="34" charset="-122"/>
                <a:sym typeface="宋体" panose="02010600030101010101" pitchFamily="2" charset="-122"/>
              </a:endParaRPr>
            </a:p>
          </p:txBody>
        </p:sp>
        <p:graphicFrame>
          <p:nvGraphicFramePr>
            <p:cNvPr id="72718" name="对象 225"/>
            <p:cNvGraphicFramePr>
              <a:graphicFrameLocks noChangeAspect="1"/>
            </p:cNvGraphicFramePr>
            <p:nvPr/>
          </p:nvGraphicFramePr>
          <p:xfrm>
            <a:off x="10560" y="1701"/>
            <a:ext cx="519" cy="624"/>
          </p:xfrm>
          <a:graphic>
            <a:graphicData uri="http://schemas.openxmlformats.org/presentationml/2006/ole">
              <mc:AlternateContent xmlns:mc="http://schemas.openxmlformats.org/markup-compatibility/2006">
                <mc:Choice xmlns:v="urn:schemas-microsoft-com:vml" Requires="v">
                  <p:oleObj spid="_x0000_s46110" name="" r:id="rId1" imgW="190500" imgH="228600" progId="Equation.DSMT4">
                    <p:embed/>
                  </p:oleObj>
                </mc:Choice>
                <mc:Fallback>
                  <p:oleObj name="" r:id="rId1" imgW="190500" imgH="228600" progId="Equation.DSMT4">
                    <p:embed/>
                    <p:pic>
                      <p:nvPicPr>
                        <p:cNvPr id="0" name="对象 22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60" y="1701"/>
                          <a:ext cx="519" cy="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pSp>
      <p:sp>
        <p:nvSpPr>
          <p:cNvPr id="72707" name="文本框 17"/>
          <p:cNvSpPr txBox="1">
            <a:spLocks noChangeArrowheads="1"/>
          </p:cNvSpPr>
          <p:nvPr/>
        </p:nvSpPr>
        <p:spPr bwMode="auto">
          <a:xfrm>
            <a:off x="2362200" y="1751013"/>
            <a:ext cx="7900988"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 typeface="Wingdings" panose="05000000000000000000" pitchFamily="2" charset="2"/>
              <a:buChar char="Ø"/>
            </a:pPr>
            <a:r>
              <a:rPr lang="zh-CN" altLang="en-US" sz="2400" b="1">
                <a:solidFill>
                  <a:srgbClr val="000000"/>
                </a:solidFill>
                <a:latin typeface="微软雅黑" panose="020B0503020204020204" pitchFamily="34" charset="-122"/>
                <a:ea typeface="微软雅黑" panose="020B0503020204020204" pitchFamily="34" charset="-122"/>
                <a:sym typeface="宋体" panose="02010600030101010101" pitchFamily="2" charset="-122"/>
              </a:rPr>
              <a:t>我们</a:t>
            </a:r>
            <a:r>
              <a:rPr lang="en-US" altLang="zh-CN" sz="2400" b="1">
                <a:solidFill>
                  <a:srgbClr val="000000"/>
                </a:solidFill>
                <a:latin typeface="微软雅黑" panose="020B0503020204020204" pitchFamily="34" charset="-122"/>
                <a:ea typeface="微软雅黑" panose="020B0503020204020204" pitchFamily="34" charset="-122"/>
                <a:sym typeface="宋体" panose="02010600030101010101" pitchFamily="2" charset="-122"/>
              </a:rPr>
              <a:t>希望</a:t>
            </a:r>
            <a:r>
              <a:rPr lang="en-US" altLang="zh-CN" sz="2400" b="1">
                <a:solidFill>
                  <a:srgbClr val="000000"/>
                </a:solidFill>
                <a:highlight>
                  <a:srgbClr val="FFFF00"/>
                </a:highlight>
                <a:latin typeface="微软雅黑" panose="020B0503020204020204" pitchFamily="34" charset="-122"/>
                <a:ea typeface="微软雅黑" panose="020B0503020204020204" pitchFamily="34" charset="-122"/>
                <a:sym typeface="宋体" panose="02010600030101010101" pitchFamily="2" charset="-122"/>
              </a:rPr>
              <a:t>系统具有临界阻尼或过阻尼</a:t>
            </a:r>
            <a:r>
              <a:rPr lang="en-US" altLang="zh-CN" sz="2400" b="1">
                <a:solidFill>
                  <a:srgbClr val="000000"/>
                </a:solidFill>
                <a:latin typeface="微软雅黑" panose="020B0503020204020204" pitchFamily="34" charset="-122"/>
                <a:ea typeface="微软雅黑" panose="020B0503020204020204" pitchFamily="34" charset="-122"/>
                <a:sym typeface="宋体" panose="02010600030101010101" pitchFamily="2" charset="-122"/>
              </a:rPr>
              <a:t>，</a:t>
            </a:r>
            <a:r>
              <a:rPr lang="en-US" altLang="zh-CN" sz="2400" b="1">
                <a:solidFill>
                  <a:srgbClr val="000000"/>
                </a:solidFill>
                <a:highlight>
                  <a:srgbClr val="FFFF00"/>
                </a:highlight>
                <a:latin typeface="微软雅黑" panose="020B0503020204020204" pitchFamily="34" charset="-122"/>
                <a:ea typeface="微软雅黑" panose="020B0503020204020204" pitchFamily="34" charset="-122"/>
                <a:sym typeface="宋体" panose="02010600030101010101" pitchFamily="2" charset="-122"/>
              </a:rPr>
              <a:t>即       </a:t>
            </a:r>
            <a:r>
              <a:rPr lang="zh-CN" altLang="en-US" sz="2400" b="1">
                <a:solidFill>
                  <a:srgbClr val="000000"/>
                </a:solidFill>
                <a:highlight>
                  <a:srgbClr val="FFFF00"/>
                </a:highlight>
                <a:latin typeface="微软雅黑" panose="020B0503020204020204" pitchFamily="34" charset="-122"/>
                <a:ea typeface="微软雅黑" panose="020B0503020204020204" pitchFamily="34" charset="-122"/>
                <a:sym typeface="宋体" panose="02010600030101010101" pitchFamily="2" charset="-122"/>
              </a:rPr>
              <a:t>，</a:t>
            </a:r>
            <a:r>
              <a:rPr lang="zh-CN" altLang="en-US" sz="2400" b="1">
                <a:solidFill>
                  <a:srgbClr val="000000"/>
                </a:solidFill>
                <a:latin typeface="微软雅黑" panose="020B0503020204020204" pitchFamily="34" charset="-122"/>
                <a:ea typeface="微软雅黑" panose="020B0503020204020204" pitchFamily="34" charset="-122"/>
                <a:sym typeface="宋体" panose="02010600030101010101" pitchFamily="2" charset="-122"/>
              </a:rPr>
              <a:t>代入：</a:t>
            </a:r>
            <a:endParaRPr lang="zh-CN" altLang="en-US" sz="2400" b="1">
              <a:solidFill>
                <a:srgbClr val="000000"/>
              </a:solidFill>
              <a:latin typeface="微软雅黑" panose="020B0503020204020204" pitchFamily="34" charset="-122"/>
              <a:ea typeface="微软雅黑" panose="020B0503020204020204" pitchFamily="34" charset="-122"/>
              <a:sym typeface="宋体" panose="02010600030101010101" pitchFamily="2" charset="-122"/>
            </a:endParaRPr>
          </a:p>
        </p:txBody>
      </p:sp>
      <p:grpSp>
        <p:nvGrpSpPr>
          <p:cNvPr id="30" name="组合 29"/>
          <p:cNvGrpSpPr/>
          <p:nvPr/>
        </p:nvGrpSpPr>
        <p:grpSpPr bwMode="auto">
          <a:xfrm>
            <a:off x="2711450" y="3317541"/>
            <a:ext cx="5475288" cy="1595773"/>
            <a:chOff x="1870" y="5225"/>
            <a:chExt cx="8622" cy="2512"/>
          </a:xfrm>
        </p:grpSpPr>
        <p:sp>
          <p:nvSpPr>
            <p:cNvPr id="72714" name="文本框 22"/>
            <p:cNvSpPr txBox="1">
              <a:spLocks noChangeArrowheads="1"/>
            </p:cNvSpPr>
            <p:nvPr/>
          </p:nvSpPr>
          <p:spPr bwMode="auto">
            <a:xfrm>
              <a:off x="1870" y="5293"/>
              <a:ext cx="7327" cy="7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400" b="1" dirty="0">
                  <a:solidFill>
                    <a:srgbClr val="000000"/>
                  </a:solidFill>
                  <a:latin typeface="微软雅黑" panose="020B0503020204020204" pitchFamily="34" charset="-122"/>
                  <a:ea typeface="微软雅黑" panose="020B0503020204020204" pitchFamily="34" charset="-122"/>
                </a:rPr>
                <a:t>因而期望</a:t>
              </a:r>
              <a:r>
                <a:rPr lang="zh-CN" altLang="en-US" sz="2400" b="1" dirty="0">
                  <a:solidFill>
                    <a:srgbClr val="0070C0"/>
                  </a:solidFill>
                  <a:latin typeface="微软雅黑" panose="020B0503020204020204" pitchFamily="34" charset="-122"/>
                  <a:ea typeface="微软雅黑" panose="020B0503020204020204" pitchFamily="34" charset="-122"/>
                </a:rPr>
                <a:t>速度反馈增益     </a:t>
              </a:r>
              <a:r>
                <a:rPr lang="zh-CN" altLang="en-US" sz="2400" b="1" dirty="0">
                  <a:solidFill>
                    <a:srgbClr val="000000"/>
                  </a:solidFill>
                  <a:latin typeface="微软雅黑" panose="020B0503020204020204" pitchFamily="34" charset="-122"/>
                  <a:ea typeface="微软雅黑" panose="020B0503020204020204" pitchFamily="34" charset="-122"/>
                </a:rPr>
                <a:t>满足：</a:t>
              </a:r>
              <a:endParaRPr lang="zh-CN" altLang="en-US" sz="2400" b="1" dirty="0">
                <a:solidFill>
                  <a:srgbClr val="000000"/>
                </a:solidFill>
                <a:latin typeface="微软雅黑" panose="020B0503020204020204" pitchFamily="34" charset="-122"/>
                <a:ea typeface="微软雅黑" panose="020B0503020204020204" pitchFamily="34" charset="-122"/>
              </a:endParaRPr>
            </a:p>
          </p:txBody>
        </p:sp>
        <p:graphicFrame>
          <p:nvGraphicFramePr>
            <p:cNvPr id="72715" name="对象 231"/>
            <p:cNvGraphicFramePr>
              <a:graphicFrameLocks noChangeAspect="1"/>
            </p:cNvGraphicFramePr>
            <p:nvPr/>
          </p:nvGraphicFramePr>
          <p:xfrm>
            <a:off x="6884" y="5225"/>
            <a:ext cx="632" cy="894"/>
          </p:xfrm>
          <a:graphic>
            <a:graphicData uri="http://schemas.openxmlformats.org/presentationml/2006/ole">
              <mc:AlternateContent xmlns:mc="http://schemas.openxmlformats.org/markup-compatibility/2006">
                <mc:Choice xmlns:v="urn:schemas-microsoft-com:vml" Requires="v">
                  <p:oleObj spid="_x0000_s46111" name="" r:id="rId3" imgW="165100" imgH="228600" progId="Equation.DSMT4">
                    <p:embed/>
                  </p:oleObj>
                </mc:Choice>
                <mc:Fallback>
                  <p:oleObj name="" r:id="rId3" imgW="165100" imgH="228600" progId="Equation.DSMT4">
                    <p:embed/>
                    <p:pic>
                      <p:nvPicPr>
                        <p:cNvPr id="0" name="对象 23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84" y="5225"/>
                          <a:ext cx="632" cy="894"/>
                        </a:xfrm>
                        <a:prstGeom prst="rect">
                          <a:avLst/>
                        </a:prstGeom>
                        <a:noFill/>
                        <a:ln>
                          <a:noFill/>
                        </a:ln>
                      </p:spPr>
                    </p:pic>
                  </p:oleObj>
                </mc:Fallback>
              </mc:AlternateContent>
            </a:graphicData>
          </a:graphic>
        </p:graphicFrame>
        <p:graphicFrame>
          <p:nvGraphicFramePr>
            <p:cNvPr id="72716" name="对象 232"/>
            <p:cNvGraphicFramePr>
              <a:graphicFrameLocks noChangeAspect="1"/>
            </p:cNvGraphicFramePr>
            <p:nvPr/>
          </p:nvGraphicFramePr>
          <p:xfrm>
            <a:off x="4585" y="6295"/>
            <a:ext cx="5907" cy="1442"/>
          </p:xfrm>
          <a:graphic>
            <a:graphicData uri="http://schemas.openxmlformats.org/presentationml/2006/ole">
              <mc:AlternateContent xmlns:mc="http://schemas.openxmlformats.org/markup-compatibility/2006">
                <mc:Choice xmlns:v="urn:schemas-microsoft-com:vml" Requires="v">
                  <p:oleObj spid="_x0000_s46112" name="Equation" r:id="rId5" imgW="2031365" imgH="495300" progId="Equation.DSMT4">
                    <p:embed/>
                  </p:oleObj>
                </mc:Choice>
                <mc:Fallback>
                  <p:oleObj name="Equation" r:id="rId5" imgW="2031365" imgH="495300" progId="Equation.DSMT4">
                    <p:embed/>
                    <p:pic>
                      <p:nvPicPr>
                        <p:cNvPr id="0" name="对象 23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85" y="6295"/>
                          <a:ext cx="5907" cy="1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pSp>
      <p:sp>
        <p:nvSpPr>
          <p:cNvPr id="26" name="矩形 25"/>
          <p:cNvSpPr>
            <a:spLocks noChangeArrowheads="1"/>
          </p:cNvSpPr>
          <p:nvPr/>
        </p:nvSpPr>
        <p:spPr bwMode="auto">
          <a:xfrm>
            <a:off x="3643313" y="4995863"/>
            <a:ext cx="5338762" cy="1050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30000"/>
              </a:lnSpc>
              <a:spcBef>
                <a:spcPct val="0"/>
              </a:spcBef>
              <a:buFontTx/>
              <a:buNone/>
            </a:pPr>
            <a:r>
              <a:rPr lang="zh-CN" altLang="zh-CN" sz="2400" b="1">
                <a:solidFill>
                  <a:srgbClr val="3333FF"/>
                </a:solidFill>
                <a:latin typeface="微软雅黑" panose="020B0503020204020204" pitchFamily="34" charset="-122"/>
              </a:rPr>
              <a:t>取等号时，系统将为临界阻尼系统；</a:t>
            </a:r>
            <a:endParaRPr lang="zh-CN" altLang="zh-CN" sz="2400" b="1">
              <a:solidFill>
                <a:srgbClr val="3333FF"/>
              </a:solidFill>
              <a:latin typeface="微软雅黑" panose="020B0503020204020204" pitchFamily="34" charset="-122"/>
            </a:endParaRPr>
          </a:p>
          <a:p>
            <a:pPr eaLnBrk="1" hangingPunct="1">
              <a:lnSpc>
                <a:spcPct val="130000"/>
              </a:lnSpc>
              <a:spcBef>
                <a:spcPct val="0"/>
              </a:spcBef>
              <a:buFontTx/>
              <a:buNone/>
            </a:pPr>
            <a:r>
              <a:rPr lang="zh-CN" altLang="zh-CN" sz="2400" b="1">
                <a:solidFill>
                  <a:srgbClr val="3333FF"/>
                </a:solidFill>
                <a:latin typeface="微软雅黑" panose="020B0503020204020204" pitchFamily="34" charset="-122"/>
              </a:rPr>
              <a:t>取不等号时，为过阻尼系统。</a:t>
            </a:r>
            <a:endParaRPr lang="zh-CN" altLang="zh-CN" sz="2400" b="1">
              <a:solidFill>
                <a:srgbClr val="3333FF"/>
              </a:solidFill>
              <a:latin typeface="微软雅黑" panose="020B0503020204020204" pitchFamily="34" charset="-122"/>
            </a:endParaRPr>
          </a:p>
        </p:txBody>
      </p:sp>
      <p:sp>
        <p:nvSpPr>
          <p:cNvPr id="72710" name="Rectangle 2"/>
          <p:cNvSpPr>
            <a:spLocks noChangeArrowheads="1"/>
          </p:cNvSpPr>
          <p:nvPr/>
        </p:nvSpPr>
        <p:spPr bwMode="auto">
          <a:xfrm>
            <a:off x="1550988" y="69850"/>
            <a:ext cx="9072562"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800" b="1" dirty="0">
                <a:solidFill>
                  <a:srgbClr val="000000"/>
                </a:solidFill>
                <a:latin typeface="Times New Roman" panose="02020603050405020304" pitchFamily="18" charset="0"/>
                <a:ea typeface="华文中宋" panose="02010600040101010101" pitchFamily="2" charset="-122"/>
              </a:rPr>
              <a:t>6.2.3  </a:t>
            </a:r>
            <a:r>
              <a:rPr lang="zh-CN" altLang="en-US" sz="2800" b="1" dirty="0">
                <a:solidFill>
                  <a:srgbClr val="000000"/>
                </a:solidFill>
                <a:latin typeface="Times New Roman" panose="02020603050405020304" pitchFamily="18" charset="0"/>
                <a:ea typeface="华文中宋" panose="02010600040101010101" pitchFamily="2" charset="-122"/>
              </a:rPr>
              <a:t>位置和速度反馈增益的确定</a:t>
            </a:r>
            <a:endParaRPr lang="zh-CN" altLang="en-US" sz="2800" b="1" dirty="0">
              <a:solidFill>
                <a:srgbClr val="000000"/>
              </a:solidFill>
              <a:latin typeface="Times New Roman" panose="02020603050405020304" pitchFamily="18" charset="0"/>
              <a:ea typeface="华文中宋" panose="02010600040101010101" pitchFamily="2" charset="-122"/>
            </a:endParaRPr>
          </a:p>
        </p:txBody>
      </p:sp>
      <p:sp>
        <p:nvSpPr>
          <p:cNvPr id="72711" name="矩形 3"/>
          <p:cNvSpPr>
            <a:spLocks noRot="1" noChangeAspect="1" noMove="1" noResize="1" noEditPoints="1" noAdjustHandles="1" noChangeArrowheads="1" noTextEdit="1"/>
          </p:cNvSpPr>
          <p:nvPr/>
        </p:nvSpPr>
        <p:spPr bwMode="auto">
          <a:xfrm>
            <a:off x="4559300" y="2295525"/>
            <a:ext cx="3279775" cy="744538"/>
          </a:xfrm>
          <a:prstGeom prst="rect">
            <a:avLst/>
          </a:prstGeom>
          <a:blipFill dpi="0" rotWithShape="1">
            <a:blip r:embed="rId7"/>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0" name="矩形 9"/>
          <p:cNvSpPr>
            <a:spLocks noRot="1" noChangeAspect="1" noMove="1" noResize="1" noEditPoints="1" noAdjustHandles="1" noChangeArrowheads="1" noChangeShapeType="1" noTextEdit="1"/>
          </p:cNvSpPr>
          <p:nvPr/>
        </p:nvSpPr>
        <p:spPr>
          <a:xfrm>
            <a:off x="8186419" y="1769655"/>
            <a:ext cx="864531" cy="400110"/>
          </a:xfrm>
          <a:prstGeom prst="rect">
            <a:avLst/>
          </a:prstGeom>
          <a:blipFill>
            <a:blip r:embed="rId8"/>
            <a:stretch>
              <a:fillRect b="-16667"/>
            </a:stretch>
          </a:blipFill>
        </p:spPr>
        <p:txBody>
          <a:bodyPr/>
          <a:lstStyle/>
          <a:p>
            <a:pPr eaLnBrk="1" fontAlgn="auto" hangingPunct="1">
              <a:defRPr/>
            </a:pPr>
            <a:r>
              <a:rPr lang="zh-CN" altLang="en-US" sz="2200" noProof="1">
                <a:noFill/>
                <a:latin typeface="Arial" panose="020B0604020202020204"/>
                <a:ea typeface="宋体" panose="02010600030101010101" pitchFamily="2" charset="-122"/>
              </a:rPr>
              <a:t> </a:t>
            </a:r>
            <a:endParaRPr lang="zh-CN" altLang="en-US" sz="2200" noProof="1">
              <a:noFill/>
            </a:endParaRPr>
          </a:p>
        </p:txBody>
      </p:sp>
      <p:sp>
        <p:nvSpPr>
          <p:cNvPr id="11" name="矩形 10"/>
          <p:cNvSpPr>
            <a:spLocks noRot="1" noChangeAspect="1" noMove="1" noResize="1" noEditPoints="1" noAdjustHandles="1" noChangeArrowheads="1" noChangeShapeType="1" noTextEdit="1"/>
          </p:cNvSpPr>
          <p:nvPr/>
        </p:nvSpPr>
        <p:spPr>
          <a:xfrm>
            <a:off x="9552384" y="1073388"/>
            <a:ext cx="387029" cy="400110"/>
          </a:xfrm>
          <a:prstGeom prst="rect">
            <a:avLst/>
          </a:prstGeom>
          <a:blipFill>
            <a:blip r:embed="rId9"/>
            <a:stretch>
              <a:fillRect b="-16667"/>
            </a:stretch>
          </a:blipFill>
        </p:spPr>
        <p:txBody>
          <a:bodyPr/>
          <a:lstStyle/>
          <a:p>
            <a:pPr eaLnBrk="1" fontAlgn="auto" hangingPunct="1">
              <a:defRPr/>
            </a:pPr>
            <a:r>
              <a:rPr lang="zh-CN" altLang="en-US" sz="2200" noProof="1">
                <a:noFill/>
                <a:latin typeface="Arial" panose="020B0604020202020204"/>
                <a:ea typeface="宋体" panose="02010600030101010101" pitchFamily="2" charset="-122"/>
              </a:rPr>
              <a:t> </a:t>
            </a:r>
            <a:endParaRPr lang="zh-CN" altLang="en-US" sz="2200" noProof="1">
              <a:noFill/>
            </a:endParaRPr>
          </a:p>
        </p:txBody>
      </p:sp>
      <p:sp>
        <p:nvSpPr>
          <p:cNvPr id="2" name="矩形 1"/>
          <p:cNvSpPr>
            <a:spLocks noChangeArrowheads="1"/>
          </p:cNvSpPr>
          <p:nvPr/>
        </p:nvSpPr>
        <p:spPr bwMode="auto">
          <a:xfrm>
            <a:off x="8826608" y="4228549"/>
            <a:ext cx="8034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400" b="1" dirty="0">
                <a:solidFill>
                  <a:srgbClr val="3333FF"/>
                </a:solidFill>
                <a:latin typeface="微软雅黑" panose="020B0503020204020204" pitchFamily="34" charset="-122"/>
                <a:ea typeface="楷体" panose="02010609060101010101" pitchFamily="49" charset="-122"/>
              </a:rPr>
              <a:t>含有</a:t>
            </a:r>
            <a:endParaRPr lang="zh-CN" altLang="zh-CN" sz="2400" b="1" dirty="0">
              <a:solidFill>
                <a:srgbClr val="3333FF"/>
              </a:solidFill>
              <a:latin typeface="微软雅黑" panose="020B0503020204020204" pitchFamily="34" charset="-122"/>
              <a:ea typeface="楷体" panose="02010609060101010101" pitchFamily="49" charset="-122"/>
            </a:endParaRPr>
          </a:p>
        </p:txBody>
      </p:sp>
      <p:graphicFrame>
        <p:nvGraphicFramePr>
          <p:cNvPr id="3" name="对象 2"/>
          <p:cNvGraphicFramePr>
            <a:graphicFrameLocks noChangeAspect="1"/>
          </p:cNvGraphicFramePr>
          <p:nvPr/>
        </p:nvGraphicFramePr>
        <p:xfrm>
          <a:off x="9552384" y="4228549"/>
          <a:ext cx="417486" cy="566589"/>
        </p:xfrm>
        <a:graphic>
          <a:graphicData uri="http://schemas.openxmlformats.org/presentationml/2006/ole">
            <mc:AlternateContent xmlns:mc="http://schemas.openxmlformats.org/markup-compatibility/2006">
              <mc:Choice xmlns:v="urn:schemas-microsoft-com:vml" Requires="v">
                <p:oleObj spid="_x0000_s46113" name="Equation" r:id="rId10" imgW="4267200" imgH="5791200" progId="Equation.DSMT4">
                  <p:embed/>
                </p:oleObj>
              </mc:Choice>
              <mc:Fallback>
                <p:oleObj name="Equation" r:id="rId10" imgW="4267200" imgH="5791200" progId="Equation.DSMT4">
                  <p:embed/>
                  <p:pic>
                    <p:nvPicPr>
                      <p:cNvPr id="0" name="对象 2"/>
                      <p:cNvPicPr/>
                      <p:nvPr/>
                    </p:nvPicPr>
                    <p:blipFill>
                      <a:blip r:embed="rId11"/>
                      <a:stretch>
                        <a:fillRect/>
                      </a:stretch>
                    </p:blipFill>
                    <p:spPr>
                      <a:xfrm>
                        <a:off x="9552384" y="4228549"/>
                        <a:ext cx="417486" cy="566589"/>
                      </a:xfrm>
                      <a:prstGeom prst="rect">
                        <a:avLst/>
                      </a:prstGeom>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par>
                                <p:cTn id="7" presetID="10"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animEffect transition="in" filter="fade">
                                      <p:cBhvr>
                                        <p:cTn id="9" dur="500"/>
                                        <p:tgtEl>
                                          <p:spTgt spid="2"/>
                                        </p:tgtEl>
                                      </p:cBhvr>
                                    </p:animEffect>
                                  </p:childTnLst>
                                </p:cTn>
                              </p:par>
                              <p:par>
                                <p:cTn id="10" presetID="10" presetClass="entr" presetSubtype="0" fill="hold"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4754" name="组合 10"/>
          <p:cNvGrpSpPr/>
          <p:nvPr/>
        </p:nvGrpSpPr>
        <p:grpSpPr bwMode="auto">
          <a:xfrm>
            <a:off x="1275715" y="857511"/>
            <a:ext cx="9357995" cy="4794762"/>
            <a:chOff x="1320" y="1689"/>
            <a:chExt cx="14737" cy="7541"/>
          </a:xfrm>
        </p:grpSpPr>
        <p:sp>
          <p:nvSpPr>
            <p:cNvPr id="74783" name="矩形 8"/>
            <p:cNvSpPr>
              <a:spLocks noChangeArrowheads="1"/>
            </p:cNvSpPr>
            <p:nvPr/>
          </p:nvSpPr>
          <p:spPr bwMode="auto">
            <a:xfrm>
              <a:off x="1320" y="1689"/>
              <a:ext cx="14737" cy="7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ct val="0"/>
                </a:spcBef>
                <a:buFontTx/>
                <a:buNone/>
              </a:pPr>
              <a:r>
                <a:rPr lang="zh-CN" altLang="zh-CN" sz="2400" b="1" dirty="0">
                  <a:solidFill>
                    <a:srgbClr val="000000"/>
                  </a:solidFill>
                  <a:latin typeface="微软雅黑" panose="020B0503020204020204" pitchFamily="34" charset="-122"/>
                  <a:ea typeface="微软雅黑" panose="020B0503020204020204" pitchFamily="34" charset="-122"/>
                </a:rPr>
                <a:t>在确定位置反馈增益    </a:t>
              </a:r>
              <a:r>
                <a:rPr lang="en-US" altLang="zh-CN" sz="2400" b="1" dirty="0" err="1">
                  <a:solidFill>
                    <a:srgbClr val="000000"/>
                  </a:solidFill>
                  <a:latin typeface="微软雅黑" panose="020B0503020204020204" pitchFamily="34" charset="-122"/>
                  <a:ea typeface="微软雅黑" panose="020B0503020204020204" pitchFamily="34" charset="-122"/>
                </a:rPr>
                <a:t>时，必须考虑</a:t>
              </a:r>
              <a:r>
                <a:rPr lang="en-US" altLang="zh-CN" sz="2400" b="1" dirty="0" err="1">
                  <a:solidFill>
                    <a:srgbClr val="3333FF"/>
                  </a:solidFill>
                  <a:latin typeface="微软雅黑" panose="020B0503020204020204" pitchFamily="34" charset="-122"/>
                  <a:ea typeface="微软雅黑" panose="020B0503020204020204" pitchFamily="34" charset="-122"/>
                </a:rPr>
                <a:t>操作臂的</a:t>
              </a:r>
              <a:r>
                <a:rPr lang="en-US" altLang="zh-CN" sz="2400" b="1" dirty="0" err="1">
                  <a:solidFill>
                    <a:srgbClr val="FF0000"/>
                  </a:solidFill>
                  <a:highlight>
                    <a:srgbClr val="FFFF00"/>
                  </a:highlight>
                  <a:latin typeface="微软雅黑" panose="020B0503020204020204" pitchFamily="34" charset="-122"/>
                  <a:ea typeface="微软雅黑" panose="020B0503020204020204" pitchFamily="34" charset="-122"/>
                </a:rPr>
                <a:t>结构刚性</a:t>
              </a:r>
              <a:r>
                <a:rPr lang="en-US" altLang="zh-CN" sz="2400" b="1" dirty="0" err="1">
                  <a:solidFill>
                    <a:srgbClr val="3333FF"/>
                  </a:solidFill>
                  <a:latin typeface="微软雅黑" panose="020B0503020204020204" pitchFamily="34" charset="-122"/>
                  <a:ea typeface="微软雅黑" panose="020B0503020204020204" pitchFamily="34" charset="-122"/>
                </a:rPr>
                <a:t>和</a:t>
              </a:r>
              <a:r>
                <a:rPr lang="en-US" altLang="zh-CN" sz="2400" b="1" dirty="0" err="1">
                  <a:solidFill>
                    <a:srgbClr val="FF0000"/>
                  </a:solidFill>
                  <a:highlight>
                    <a:srgbClr val="FFFF00"/>
                  </a:highlight>
                  <a:latin typeface="微软雅黑" panose="020B0503020204020204" pitchFamily="34" charset="-122"/>
                  <a:ea typeface="微软雅黑" panose="020B0503020204020204" pitchFamily="34" charset="-122"/>
                </a:rPr>
                <a:t>共振频率</a:t>
              </a:r>
              <a:r>
                <a:rPr lang="zh-CN" altLang="en-US" sz="2400" b="1" dirty="0">
                  <a:solidFill>
                    <a:srgbClr val="000000"/>
                  </a:solidFill>
                  <a:latin typeface="微软雅黑" panose="020B0503020204020204" pitchFamily="34" charset="-122"/>
                  <a:ea typeface="微软雅黑" panose="020B0503020204020204" pitchFamily="34" charset="-122"/>
                </a:rPr>
                <a:t>。</a:t>
              </a:r>
              <a:endParaRPr lang="en-US" altLang="zh-CN" sz="2400" b="1" dirty="0">
                <a:solidFill>
                  <a:srgbClr val="000000"/>
                </a:solidFill>
                <a:latin typeface="微软雅黑" panose="020B0503020204020204" pitchFamily="34" charset="-122"/>
                <a:ea typeface="微软雅黑" panose="020B0503020204020204" pitchFamily="34" charset="-122"/>
              </a:endParaRPr>
            </a:p>
            <a:p>
              <a:pPr marL="342900" indent="-342900" eaLnBrk="1" hangingPunct="1">
                <a:lnSpc>
                  <a:spcPct val="150000"/>
                </a:lnSpc>
                <a:spcBef>
                  <a:spcPct val="0"/>
                </a:spcBef>
                <a:buFont typeface="Wingdings" panose="05000000000000000000" pitchFamily="2" charset="2"/>
                <a:buChar char="p"/>
              </a:pPr>
              <a:r>
                <a:rPr lang="zh-CN" altLang="zh-CN" sz="2400" b="1" dirty="0">
                  <a:latin typeface="微软雅黑" panose="020B0503020204020204" pitchFamily="34" charset="-122"/>
                  <a:ea typeface="微软雅黑" panose="020B0503020204020204" pitchFamily="34" charset="-122"/>
                  <a:cs typeface="微软雅黑" panose="020B0503020204020204" pitchFamily="34" charset="-122"/>
                </a:rPr>
                <a:t>为了不致于激起结构振盈和系统共振，</a:t>
              </a:r>
              <a:r>
                <a:rPr lang="en-US" altLang="zh-CN" sz="2400" b="1" dirty="0">
                  <a:latin typeface="微软雅黑" panose="020B0503020204020204" pitchFamily="34" charset="-122"/>
                  <a:ea typeface="微软雅黑" panose="020B0503020204020204" pitchFamily="34" charset="-122"/>
                  <a:cs typeface="微软雅黑" panose="020B0503020204020204" pitchFamily="34" charset="-122"/>
                </a:rPr>
                <a:t>Paul</a:t>
              </a:r>
              <a:r>
                <a:rPr lang="zh-CN" altLang="en-US" sz="2400" b="1" dirty="0">
                  <a:latin typeface="微软雅黑" panose="020B0503020204020204" pitchFamily="34" charset="-122"/>
                  <a:ea typeface="微软雅黑" panose="020B0503020204020204" pitchFamily="34" charset="-122"/>
                  <a:cs typeface="微软雅黑" panose="020B0503020204020204" pitchFamily="34" charset="-122"/>
                </a:rPr>
                <a:t>于</a:t>
              </a:r>
              <a:r>
                <a:rPr lang="en-US" altLang="zh-CN" sz="2400" b="1" dirty="0">
                  <a:latin typeface="微软雅黑" panose="020B0503020204020204" pitchFamily="34" charset="-122"/>
                  <a:ea typeface="微软雅黑" panose="020B0503020204020204" pitchFamily="34" charset="-122"/>
                  <a:cs typeface="微软雅黑" panose="020B0503020204020204" pitchFamily="34" charset="-122"/>
                </a:rPr>
                <a:t>1981</a:t>
              </a:r>
              <a:r>
                <a:rPr lang="zh-CN" altLang="en-US" sz="2400" b="1" dirty="0">
                  <a:latin typeface="微软雅黑" panose="020B0503020204020204" pitchFamily="34" charset="-122"/>
                  <a:ea typeface="微软雅黑" panose="020B0503020204020204" pitchFamily="34" charset="-122"/>
                  <a:cs typeface="微软雅黑" panose="020B0503020204020204" pitchFamily="34" charset="-122"/>
                </a:rPr>
                <a:t>年建议，</a:t>
              </a:r>
              <a:r>
                <a:rPr lang="zh-CN" altLang="en-US" sz="2400" b="1" dirty="0">
                  <a:highlight>
                    <a:srgbClr val="00FF00"/>
                  </a:highlight>
                  <a:latin typeface="微软雅黑" panose="020B0503020204020204" pitchFamily="34" charset="-122"/>
                  <a:ea typeface="微软雅黑" panose="020B0503020204020204" pitchFamily="34" charset="-122"/>
                  <a:cs typeface="微软雅黑" panose="020B0503020204020204" pitchFamily="34" charset="-122"/>
                </a:rPr>
                <a:t>闭环系统无阻尼</a:t>
              </a:r>
              <a:r>
                <a:rPr lang="zh-CN" altLang="en-US" sz="2400" b="1" dirty="0">
                  <a:solidFill>
                    <a:srgbClr val="FF0000"/>
                  </a:solidFill>
                  <a:highlight>
                    <a:srgbClr val="00FF00"/>
                  </a:highlight>
                  <a:latin typeface="微软雅黑" panose="020B0503020204020204" pitchFamily="34" charset="-122"/>
                  <a:ea typeface="微软雅黑" panose="020B0503020204020204" pitchFamily="34" charset="-122"/>
                  <a:cs typeface="微软雅黑" panose="020B0503020204020204" pitchFamily="34" charset="-122"/>
                </a:rPr>
                <a:t>自然频率</a:t>
              </a:r>
              <a:r>
                <a:rPr lang="zh-CN" altLang="en-US" sz="2400" b="1" dirty="0">
                  <a:highlight>
                    <a:srgbClr val="00FF00"/>
                  </a:highlight>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400" b="1" dirty="0">
                  <a:latin typeface="微软雅黑" panose="020B0503020204020204" pitchFamily="34" charset="-122"/>
                  <a:ea typeface="微软雅黑" panose="020B0503020204020204" pitchFamily="34" charset="-122"/>
                  <a:cs typeface="微软雅黑" panose="020B0503020204020204" pitchFamily="34" charset="-122"/>
                </a:rPr>
                <a:t>必须限制的</a:t>
              </a:r>
              <a:r>
                <a:rPr lang="zh-CN" altLang="en-US" sz="2400" b="1" dirty="0">
                  <a:highlight>
                    <a:srgbClr val="00FF00"/>
                  </a:highlight>
                  <a:latin typeface="微软雅黑" panose="020B0503020204020204" pitchFamily="34" charset="-122"/>
                  <a:ea typeface="微软雅黑" panose="020B0503020204020204" pitchFamily="34" charset="-122"/>
                  <a:cs typeface="微软雅黑" panose="020B0503020204020204" pitchFamily="34" charset="-122"/>
                </a:rPr>
                <a:t>关节结构</a:t>
              </a:r>
              <a:r>
                <a:rPr lang="zh-CN" altLang="en-US" sz="2400" b="1" dirty="0">
                  <a:solidFill>
                    <a:srgbClr val="FF0000"/>
                  </a:solidFill>
                  <a:highlight>
                    <a:srgbClr val="00FF00"/>
                  </a:highlight>
                  <a:latin typeface="微软雅黑" panose="020B0503020204020204" pitchFamily="34" charset="-122"/>
                  <a:ea typeface="微软雅黑" panose="020B0503020204020204" pitchFamily="34" charset="-122"/>
                  <a:cs typeface="微软雅黑" panose="020B0503020204020204" pitchFamily="34" charset="-122"/>
                </a:rPr>
                <a:t>共振频率</a:t>
              </a:r>
              <a:r>
                <a:rPr lang="zh-CN" altLang="en-US" sz="2400" b="1" dirty="0">
                  <a:latin typeface="微软雅黑" panose="020B0503020204020204" pitchFamily="34" charset="-122"/>
                  <a:ea typeface="微软雅黑" panose="020B0503020204020204" pitchFamily="34" charset="-122"/>
                  <a:cs typeface="微软雅黑" panose="020B0503020204020204" pitchFamily="34" charset="-122"/>
                </a:rPr>
                <a:t>的</a:t>
              </a:r>
              <a:r>
                <a:rPr lang="zh-CN" altLang="en-US" sz="2400" b="1" dirty="0">
                  <a:highlight>
                    <a:srgbClr val="00FF00"/>
                  </a:highlight>
                  <a:latin typeface="微软雅黑" panose="020B0503020204020204" pitchFamily="34" charset="-122"/>
                  <a:ea typeface="微软雅黑" panose="020B0503020204020204" pitchFamily="34" charset="-122"/>
                  <a:cs typeface="微软雅黑" panose="020B0503020204020204" pitchFamily="34" charset="-122"/>
                </a:rPr>
                <a:t>一半</a:t>
              </a:r>
              <a:r>
                <a:rPr lang="zh-CN" altLang="en-US" sz="2400" b="1" dirty="0">
                  <a:latin typeface="微软雅黑" panose="020B0503020204020204" pitchFamily="34" charset="-122"/>
                  <a:ea typeface="微软雅黑" panose="020B0503020204020204" pitchFamily="34" charset="-122"/>
                  <a:cs typeface="微软雅黑" panose="020B0503020204020204" pitchFamily="34" charset="-122"/>
                </a:rPr>
                <a:t>以内</a:t>
              </a:r>
              <a:endParaRPr lang="en-US" altLang="zh-CN" sz="2400" b="1" dirty="0">
                <a:highlight>
                  <a:srgbClr val="FFFF00"/>
                </a:highlight>
                <a:latin typeface="微软雅黑" panose="020B0503020204020204" pitchFamily="34" charset="-122"/>
                <a:ea typeface="微软雅黑" panose="020B0503020204020204" pitchFamily="34" charset="-122"/>
                <a:cs typeface="微软雅黑" panose="020B0503020204020204" pitchFamily="34" charset="-122"/>
              </a:endParaRPr>
            </a:p>
            <a:p>
              <a:pPr marL="342900" indent="-342900" eaLnBrk="1" hangingPunct="1">
                <a:lnSpc>
                  <a:spcPct val="150000"/>
                </a:lnSpc>
                <a:spcBef>
                  <a:spcPct val="0"/>
                </a:spcBef>
                <a:buFont typeface="Wingdings" panose="05000000000000000000" pitchFamily="2" charset="2"/>
                <a:buChar char="p"/>
              </a:pPr>
              <a:endParaRPr lang="en-US" altLang="zh-CN" sz="2400" b="1" dirty="0">
                <a:latin typeface="微软雅黑" panose="020B0503020204020204" pitchFamily="34" charset="-122"/>
                <a:ea typeface="微软雅黑" panose="020B0503020204020204" pitchFamily="34" charset="-122"/>
                <a:cs typeface="微软雅黑" panose="020B0503020204020204" pitchFamily="34" charset="-122"/>
              </a:endParaRPr>
            </a:p>
            <a:p>
              <a:pPr eaLnBrk="1" hangingPunct="1">
                <a:lnSpc>
                  <a:spcPct val="150000"/>
                </a:lnSpc>
                <a:spcBef>
                  <a:spcPct val="0"/>
                </a:spcBef>
                <a:buNone/>
              </a:pPr>
              <a:r>
                <a:rPr lang="zh-CN" altLang="en-US" sz="2400" b="1" dirty="0">
                  <a:latin typeface="微软雅黑" panose="020B0503020204020204" pitchFamily="34" charset="-122"/>
                  <a:ea typeface="微软雅黑" panose="020B0503020204020204" pitchFamily="34" charset="-122"/>
                  <a:cs typeface="微软雅黑" panose="020B0503020204020204" pitchFamily="34" charset="-122"/>
                </a:rPr>
                <a:t>    其中              。</a:t>
              </a:r>
              <a:endParaRPr lang="en-US" altLang="zh-CN" sz="2400" b="1" dirty="0">
                <a:latin typeface="微软雅黑" panose="020B0503020204020204" pitchFamily="34" charset="-122"/>
                <a:ea typeface="微软雅黑" panose="020B0503020204020204" pitchFamily="34" charset="-122"/>
                <a:cs typeface="微软雅黑" panose="020B0503020204020204" pitchFamily="34" charset="-122"/>
              </a:endParaRPr>
            </a:p>
            <a:p>
              <a:pPr marL="342900" indent="-342900" eaLnBrk="1" hangingPunct="1">
                <a:lnSpc>
                  <a:spcPct val="150000"/>
                </a:lnSpc>
                <a:spcBef>
                  <a:spcPct val="0"/>
                </a:spcBef>
                <a:buFont typeface="Wingdings" panose="05000000000000000000" pitchFamily="2" charset="2"/>
                <a:buChar char="p"/>
              </a:pPr>
              <a:endParaRPr lang="en-US" altLang="zh-CN" sz="2400" b="1" dirty="0">
                <a:latin typeface="微软雅黑" panose="020B0503020204020204" pitchFamily="34" charset="-122"/>
                <a:ea typeface="微软雅黑" panose="020B0503020204020204" pitchFamily="34" charset="-122"/>
                <a:cs typeface="微软雅黑" panose="020B0503020204020204" pitchFamily="34" charset="-122"/>
              </a:endParaRPr>
            </a:p>
            <a:p>
              <a:pPr eaLnBrk="1" hangingPunct="1">
                <a:lnSpc>
                  <a:spcPct val="150000"/>
                </a:lnSpc>
                <a:spcBef>
                  <a:spcPct val="0"/>
                </a:spcBef>
                <a:buNone/>
              </a:pPr>
              <a:r>
                <a:rPr lang="en-US" altLang="zh-CN" sz="2400" b="1" dirty="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400" b="1" dirty="0">
                  <a:latin typeface="微软雅黑" panose="020B0503020204020204" pitchFamily="34" charset="-122"/>
                  <a:ea typeface="微软雅黑" panose="020B0503020204020204" pitchFamily="34" charset="-122"/>
                  <a:cs typeface="微软雅黑" panose="020B0503020204020204" pitchFamily="34" charset="-122"/>
                </a:rPr>
                <a:t>为机器人关节的</a:t>
              </a:r>
              <a:r>
                <a:rPr lang="zh-CN" altLang="en-US" sz="24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等效刚度</a:t>
              </a:r>
              <a:r>
                <a:rPr lang="zh-CN" altLang="en-US" sz="2400" b="1"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400" b="1" dirty="0">
                  <a:highlight>
                    <a:srgbClr val="FFFF00"/>
                  </a:highlight>
                  <a:latin typeface="微软雅黑" panose="020B0503020204020204" pitchFamily="34" charset="-122"/>
                  <a:ea typeface="微软雅黑" panose="020B0503020204020204" pitchFamily="34" charset="-122"/>
                  <a:cs typeface="微软雅黑" panose="020B0503020204020204" pitchFamily="34" charset="-122"/>
                </a:rPr>
                <a:t>此系数保持不变。</a:t>
              </a:r>
              <a:endParaRPr lang="en-US" altLang="zh-CN" sz="2400" b="1" dirty="0">
                <a:highlight>
                  <a:srgbClr val="FFFF00"/>
                </a:highlight>
                <a:latin typeface="微软雅黑" panose="020B0503020204020204" pitchFamily="34" charset="-122"/>
                <a:ea typeface="微软雅黑" panose="020B0503020204020204" pitchFamily="34" charset="-122"/>
                <a:cs typeface="微软雅黑" panose="020B0503020204020204" pitchFamily="34" charset="-122"/>
              </a:endParaRPr>
            </a:p>
            <a:p>
              <a:pPr eaLnBrk="1" hangingPunct="1">
                <a:lnSpc>
                  <a:spcPct val="150000"/>
                </a:lnSpc>
                <a:spcBef>
                  <a:spcPct val="0"/>
                </a:spcBef>
                <a:buNone/>
              </a:pPr>
              <a:r>
                <a:rPr lang="en-US" altLang="zh-CN" sz="2400" b="1" dirty="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400" b="1" dirty="0">
                  <a:latin typeface="微软雅黑" panose="020B0503020204020204" pitchFamily="34" charset="-122"/>
                  <a:ea typeface="微软雅黑" panose="020B0503020204020204" pitchFamily="34" charset="-122"/>
                  <a:cs typeface="微软雅黑" panose="020B0503020204020204" pitchFamily="34" charset="-122"/>
                </a:rPr>
                <a:t>为</a:t>
              </a:r>
              <a:r>
                <a:rPr lang="zh-CN" altLang="en-US" sz="24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等效惯性矩</a:t>
              </a:r>
              <a:r>
                <a:rPr lang="zh-CN" altLang="en-US" sz="2400" b="1" dirty="0">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400" b="1" dirty="0">
                  <a:highlight>
                    <a:srgbClr val="FFFF00"/>
                  </a:highlight>
                  <a:latin typeface="微软雅黑" panose="020B0503020204020204" pitchFamily="34" charset="-122"/>
                  <a:ea typeface="微软雅黑" panose="020B0503020204020204" pitchFamily="34" charset="-122"/>
                  <a:cs typeface="微软雅黑" panose="020B0503020204020204" pitchFamily="34" charset="-122"/>
                </a:rPr>
                <a:t>随末</a:t>
              </a:r>
              <a:r>
                <a:rPr lang="zh-CN" altLang="en-US" sz="2400" b="1" dirty="0">
                  <a:highlight>
                    <a:srgbClr val="FFFF00"/>
                  </a:highlight>
                  <a:latin typeface="微软雅黑" panose="020B0503020204020204" pitchFamily="34" charset="-122"/>
                  <a:ea typeface="微软雅黑" panose="020B0503020204020204" pitchFamily="34" charset="-122"/>
                  <a:cs typeface="微软雅黑" panose="020B0503020204020204" pitchFamily="34" charset="-122"/>
                </a:rPr>
                <a:t>端执行器负载变化而变化。</a:t>
              </a:r>
              <a:endParaRPr lang="en-US" altLang="zh-CN" sz="2400" b="1" dirty="0">
                <a:latin typeface="微软雅黑" panose="020B0503020204020204" pitchFamily="34" charset="-122"/>
                <a:ea typeface="微软雅黑" panose="020B0503020204020204" pitchFamily="34" charset="-122"/>
                <a:cs typeface="微软雅黑" panose="020B0503020204020204" pitchFamily="34" charset="-122"/>
              </a:endParaRPr>
            </a:p>
            <a:p>
              <a:pPr eaLnBrk="1" hangingPunct="1">
                <a:lnSpc>
                  <a:spcPct val="120000"/>
                </a:lnSpc>
                <a:spcBef>
                  <a:spcPct val="0"/>
                </a:spcBef>
                <a:buFontTx/>
                <a:buNone/>
              </a:pPr>
              <a:endParaRPr lang="zh-CN" altLang="en-US" sz="2400" b="1" baseline="-25000" dirty="0">
                <a:solidFill>
                  <a:srgbClr val="000000"/>
                </a:solidFill>
                <a:latin typeface="微软雅黑" panose="020B0503020204020204" pitchFamily="34" charset="-122"/>
                <a:ea typeface="微软雅黑" panose="020B0503020204020204" pitchFamily="34" charset="-122"/>
              </a:endParaRPr>
            </a:p>
          </p:txBody>
        </p:sp>
        <p:graphicFrame>
          <p:nvGraphicFramePr>
            <p:cNvPr id="74784" name="对象 233"/>
            <p:cNvGraphicFramePr>
              <a:graphicFrameLocks noChangeAspect="1"/>
            </p:cNvGraphicFramePr>
            <p:nvPr/>
          </p:nvGraphicFramePr>
          <p:xfrm>
            <a:off x="5840" y="1985"/>
            <a:ext cx="478" cy="624"/>
          </p:xfrm>
          <a:graphic>
            <a:graphicData uri="http://schemas.openxmlformats.org/presentationml/2006/ole">
              <mc:AlternateContent xmlns:mc="http://schemas.openxmlformats.org/markup-compatibility/2006">
                <mc:Choice xmlns:v="urn:schemas-microsoft-com:vml" Requires="v">
                  <p:oleObj spid="_x0000_s47183" name="" r:id="rId1" imgW="177165" imgH="240665" progId="Equation.DSMT4">
                    <p:embed/>
                  </p:oleObj>
                </mc:Choice>
                <mc:Fallback>
                  <p:oleObj name="" r:id="rId1" imgW="177165" imgH="240665" progId="Equation.DSMT4">
                    <p:embed/>
                    <p:pic>
                      <p:nvPicPr>
                        <p:cNvPr id="0" name="对象 23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40" y="1985"/>
                          <a:ext cx="478" cy="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pSp>
      <p:graphicFrame>
        <p:nvGraphicFramePr>
          <p:cNvPr id="74780" name="对象 234"/>
          <p:cNvGraphicFramePr>
            <a:graphicFrameLocks noChangeAspect="1"/>
          </p:cNvGraphicFramePr>
          <p:nvPr/>
        </p:nvGraphicFramePr>
        <p:xfrm>
          <a:off x="1833563" y="4303770"/>
          <a:ext cx="436706" cy="422729"/>
        </p:xfrm>
        <a:graphic>
          <a:graphicData uri="http://schemas.openxmlformats.org/presentationml/2006/ole">
            <mc:AlternateContent xmlns:mc="http://schemas.openxmlformats.org/markup-compatibility/2006">
              <mc:Choice xmlns:v="urn:schemas-microsoft-com:vml" Requires="v">
                <p:oleObj spid="_x0000_s47184" name="Equation" r:id="rId3" imgW="228600" imgH="241300" progId="Equation.DSMT4">
                  <p:embed/>
                </p:oleObj>
              </mc:Choice>
              <mc:Fallback>
                <p:oleObj name="Equation" r:id="rId3" imgW="228600" imgH="241300" progId="Equation.DSMT4">
                  <p:embed/>
                  <p:pic>
                    <p:nvPicPr>
                      <p:cNvPr id="0" name="对象 23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33563" y="4303770"/>
                        <a:ext cx="436706" cy="422729"/>
                      </a:xfrm>
                      <a:prstGeom prst="rect">
                        <a:avLst/>
                      </a:prstGeom>
                      <a:noFill/>
                      <a:ln>
                        <a:noFill/>
                      </a:ln>
                    </p:spPr>
                  </p:pic>
                </p:oleObj>
              </mc:Fallback>
            </mc:AlternateContent>
          </a:graphicData>
        </a:graphic>
      </p:graphicFrame>
      <p:graphicFrame>
        <p:nvGraphicFramePr>
          <p:cNvPr id="74778" name="对象 237"/>
          <p:cNvGraphicFramePr>
            <a:graphicFrameLocks noChangeAspect="1"/>
          </p:cNvGraphicFramePr>
          <p:nvPr/>
        </p:nvGraphicFramePr>
        <p:xfrm>
          <a:off x="5072063" y="3722688"/>
          <a:ext cx="1630362" cy="508000"/>
        </p:xfrm>
        <a:graphic>
          <a:graphicData uri="http://schemas.openxmlformats.org/presentationml/2006/ole">
            <mc:AlternateContent xmlns:mc="http://schemas.openxmlformats.org/markup-compatibility/2006">
              <mc:Choice xmlns:v="urn:schemas-microsoft-com:vml" Requires="v">
                <p:oleObj spid="_x0000_s47185" name="Equation" r:id="rId5" imgW="952500" imgH="279400" progId="Equation.DSMT4">
                  <p:embed/>
                </p:oleObj>
              </mc:Choice>
              <mc:Fallback>
                <p:oleObj name="Equation" r:id="rId5" imgW="952500" imgH="279400" progId="Equation.DSMT4">
                  <p:embed/>
                  <p:pic>
                    <p:nvPicPr>
                      <p:cNvPr id="0" name="对象 23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72063" y="3722688"/>
                        <a:ext cx="1630362"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74772" name="文本框 34"/>
          <p:cNvSpPr txBox="1">
            <a:spLocks noChangeArrowheads="1"/>
          </p:cNvSpPr>
          <p:nvPr/>
        </p:nvSpPr>
        <p:spPr bwMode="auto">
          <a:xfrm>
            <a:off x="1363974" y="5453422"/>
            <a:ext cx="10251764" cy="13843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0"/>
              </a:spcBef>
              <a:buSzPct val="80000"/>
              <a:buFont typeface="Wingdings" panose="05000000000000000000" pitchFamily="2" charset="2"/>
              <a:buChar char="p"/>
            </a:pPr>
            <a:r>
              <a:rPr lang="zh-CN" altLang="en-US" sz="2400" b="1" dirty="0">
                <a:solidFill>
                  <a:srgbClr val="000000"/>
                </a:solidFill>
                <a:latin typeface="微软雅黑" panose="020B0503020204020204" pitchFamily="34" charset="-122"/>
                <a:ea typeface="微软雅黑" panose="020B0503020204020204" pitchFamily="34" charset="-122"/>
                <a:sym typeface="宋体" panose="02010600030101010101" pitchFamily="2" charset="-122"/>
              </a:rPr>
              <a:t>若在已知的</a:t>
            </a:r>
            <a:r>
              <a:rPr lang="zh-CN" altLang="en-US" sz="2400" b="1" dirty="0">
                <a:solidFill>
                  <a:srgbClr val="000000"/>
                </a:solidFill>
                <a:highlight>
                  <a:srgbClr val="FFFF00"/>
                </a:highlight>
                <a:latin typeface="微软雅黑" panose="020B0503020204020204" pitchFamily="34" charset="-122"/>
                <a:ea typeface="微软雅黑" panose="020B0503020204020204" pitchFamily="34" charset="-122"/>
                <a:sym typeface="宋体" panose="02010600030101010101" pitchFamily="2" charset="-122"/>
              </a:rPr>
              <a:t>惯性矩     </a:t>
            </a:r>
            <a:r>
              <a:rPr lang="zh-CN" altLang="en-US" sz="2400" b="1" dirty="0">
                <a:solidFill>
                  <a:srgbClr val="000000"/>
                </a:solidFill>
                <a:latin typeface="微软雅黑" panose="020B0503020204020204" pitchFamily="34" charset="-122"/>
                <a:ea typeface="微软雅黑" panose="020B0503020204020204" pitchFamily="34" charset="-122"/>
                <a:sym typeface="宋体" panose="02010600030101010101" pitchFamily="2" charset="-122"/>
              </a:rPr>
              <a:t>之下</a:t>
            </a:r>
            <a:r>
              <a:rPr lang="zh-CN" altLang="en-US" sz="2400" b="1" dirty="0">
                <a:solidFill>
                  <a:srgbClr val="000000"/>
                </a:solidFill>
                <a:highlight>
                  <a:srgbClr val="FFFF00"/>
                </a:highlight>
                <a:latin typeface="微软雅黑" panose="020B0503020204020204" pitchFamily="34" charset="-122"/>
                <a:ea typeface="微软雅黑" panose="020B0503020204020204" pitchFamily="34" charset="-122"/>
                <a:sym typeface="宋体" panose="02010600030101010101" pitchFamily="2" charset="-122"/>
              </a:rPr>
              <a:t>测出的结构共振频率为    </a:t>
            </a:r>
            <a:r>
              <a:rPr lang="zh-CN" altLang="en-US" sz="2400" b="1" dirty="0">
                <a:solidFill>
                  <a:srgbClr val="000000"/>
                </a:solidFill>
                <a:latin typeface="微软雅黑" panose="020B0503020204020204" pitchFamily="34" charset="-122"/>
                <a:ea typeface="微软雅黑" panose="020B0503020204020204" pitchFamily="34" charset="-122"/>
                <a:sym typeface="宋体" panose="02010600030101010101" pitchFamily="2" charset="-122"/>
              </a:rPr>
              <a:t>，</a:t>
            </a:r>
            <a:endParaRPr lang="en-US" altLang="zh-CN" sz="2400" b="1" dirty="0">
              <a:solidFill>
                <a:srgbClr val="000000"/>
              </a:solidFill>
              <a:latin typeface="微软雅黑" panose="020B0503020204020204" pitchFamily="34" charset="-122"/>
              <a:ea typeface="微软雅黑" panose="020B0503020204020204" pitchFamily="34" charset="-122"/>
              <a:sym typeface="宋体" panose="02010600030101010101" pitchFamily="2" charset="-122"/>
            </a:endParaRPr>
          </a:p>
          <a:p>
            <a:pPr marL="0" indent="0" eaLnBrk="1" hangingPunct="1">
              <a:lnSpc>
                <a:spcPct val="120000"/>
              </a:lnSpc>
              <a:spcBef>
                <a:spcPct val="0"/>
              </a:spcBef>
              <a:buSzPct val="80000"/>
              <a:buNone/>
            </a:pPr>
            <a:r>
              <a:rPr lang="en-US" altLang="zh-CN" sz="2400" b="1" dirty="0">
                <a:solidFill>
                  <a:srgbClr val="000000"/>
                </a:solidFill>
                <a:latin typeface="微软雅黑" panose="020B0503020204020204" pitchFamily="34" charset="-122"/>
                <a:ea typeface="微软雅黑" panose="020B0503020204020204" pitchFamily="34" charset="-122"/>
                <a:sym typeface="宋体" panose="02010600030101010101" pitchFamily="2" charset="-122"/>
              </a:rPr>
              <a:t>    </a:t>
            </a:r>
            <a:r>
              <a:rPr lang="zh-CN" altLang="en-US" sz="2400" b="1" dirty="0">
                <a:solidFill>
                  <a:srgbClr val="000000"/>
                </a:solidFill>
                <a:latin typeface="微软雅黑" panose="020B0503020204020204" pitchFamily="34" charset="-122"/>
                <a:ea typeface="微软雅黑" panose="020B0503020204020204" pitchFamily="34" charset="-122"/>
                <a:sym typeface="宋体" panose="02010600030101010101" pitchFamily="2" charset="-122"/>
              </a:rPr>
              <a:t>则                                  等效刚度                </a:t>
            </a:r>
            <a:endParaRPr lang="en-US" altLang="zh-CN" sz="2400" b="1" dirty="0">
              <a:solidFill>
                <a:srgbClr val="000000"/>
              </a:solidFill>
              <a:latin typeface="微软雅黑" panose="020B0503020204020204" pitchFamily="34" charset="-122"/>
              <a:ea typeface="微软雅黑" panose="020B0503020204020204" pitchFamily="34" charset="-122"/>
              <a:sym typeface="宋体" panose="02010600030101010101" pitchFamily="2" charset="-122"/>
            </a:endParaRPr>
          </a:p>
          <a:p>
            <a:pPr marL="0" indent="0" eaLnBrk="1" hangingPunct="1">
              <a:lnSpc>
                <a:spcPct val="120000"/>
              </a:lnSpc>
              <a:spcBef>
                <a:spcPct val="0"/>
              </a:spcBef>
              <a:buSzPct val="80000"/>
              <a:buNone/>
            </a:pPr>
            <a:r>
              <a:rPr lang="en-US" altLang="zh-CN" sz="2400" b="1" dirty="0">
                <a:solidFill>
                  <a:srgbClr val="000000"/>
                </a:solidFill>
                <a:latin typeface="微软雅黑" panose="020B0503020204020204" pitchFamily="34" charset="-122"/>
                <a:ea typeface="微软雅黑" panose="020B0503020204020204" pitchFamily="34" charset="-122"/>
                <a:sym typeface="宋体" panose="02010600030101010101" pitchFamily="2" charset="-122"/>
              </a:rPr>
              <a:t>    </a:t>
            </a:r>
            <a:endParaRPr lang="en-US" altLang="zh-CN" sz="2400" b="1" dirty="0">
              <a:solidFill>
                <a:srgbClr val="000000"/>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74760" name="Rectangle 2"/>
          <p:cNvSpPr>
            <a:spLocks noChangeArrowheads="1"/>
          </p:cNvSpPr>
          <p:nvPr/>
        </p:nvSpPr>
        <p:spPr bwMode="auto">
          <a:xfrm>
            <a:off x="1550988" y="69850"/>
            <a:ext cx="9072562"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800" b="1" dirty="0">
                <a:solidFill>
                  <a:srgbClr val="000000"/>
                </a:solidFill>
                <a:latin typeface="Times New Roman" panose="02020603050405020304" pitchFamily="18" charset="0"/>
                <a:ea typeface="华文中宋" panose="02010600040101010101" pitchFamily="2" charset="-122"/>
              </a:rPr>
              <a:t>6.2.3  </a:t>
            </a:r>
            <a:r>
              <a:rPr lang="zh-CN" altLang="en-US" sz="2800" b="1" dirty="0">
                <a:solidFill>
                  <a:srgbClr val="000000"/>
                </a:solidFill>
                <a:latin typeface="Times New Roman" panose="02020603050405020304" pitchFamily="18" charset="0"/>
                <a:ea typeface="华文中宋" panose="02010600040101010101" pitchFamily="2" charset="-122"/>
              </a:rPr>
              <a:t>位置和速度反馈增益的确定</a:t>
            </a:r>
            <a:endParaRPr lang="zh-CN" altLang="en-US" sz="2800" b="1" dirty="0">
              <a:solidFill>
                <a:srgbClr val="000000"/>
              </a:solidFill>
              <a:latin typeface="Times New Roman" panose="02020603050405020304" pitchFamily="18" charset="0"/>
              <a:ea typeface="华文中宋" panose="02010600040101010101" pitchFamily="2" charset="-122"/>
            </a:endParaRPr>
          </a:p>
        </p:txBody>
      </p:sp>
      <p:sp>
        <p:nvSpPr>
          <p:cNvPr id="74762" name="Rectangle 3379"/>
          <p:cNvSpPr>
            <a:spLocks noChangeArrowheads="1"/>
          </p:cNvSpPr>
          <p:nvPr/>
        </p:nvSpPr>
        <p:spPr bwMode="auto">
          <a:xfrm>
            <a:off x="1524000" y="-184150"/>
            <a:ext cx="30956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solidFill>
                <a:srgbClr val="000000"/>
              </a:solidFill>
            </a:endParaRPr>
          </a:p>
        </p:txBody>
      </p:sp>
      <p:graphicFrame>
        <p:nvGraphicFramePr>
          <p:cNvPr id="34" name="对象 225"/>
          <p:cNvGraphicFramePr>
            <a:graphicFrameLocks noChangeAspect="1"/>
          </p:cNvGraphicFramePr>
          <p:nvPr/>
        </p:nvGraphicFramePr>
        <p:xfrm>
          <a:off x="4506594" y="2096477"/>
          <a:ext cx="356806" cy="428040"/>
        </p:xfrm>
        <a:graphic>
          <a:graphicData uri="http://schemas.openxmlformats.org/presentationml/2006/ole">
            <mc:AlternateContent xmlns:mc="http://schemas.openxmlformats.org/markup-compatibility/2006">
              <mc:Choice xmlns:v="urn:schemas-microsoft-com:vml" Requires="v">
                <p:oleObj spid="_x0000_s47186" name="" r:id="rId7" imgW="190500" imgH="228600" progId="Equation.DSMT4">
                  <p:embed/>
                </p:oleObj>
              </mc:Choice>
              <mc:Fallback>
                <p:oleObj name="" r:id="rId7" imgW="190500" imgH="228600" progId="Equation.DSMT4">
                  <p:embed/>
                  <p:pic>
                    <p:nvPicPr>
                      <p:cNvPr id="0" name="对象 22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06594" y="2096477"/>
                        <a:ext cx="356806" cy="428040"/>
                      </a:xfrm>
                      <a:prstGeom prst="rect">
                        <a:avLst/>
                      </a:prstGeom>
                      <a:noFill/>
                      <a:ln>
                        <a:noFill/>
                      </a:ln>
                    </p:spPr>
                  </p:pic>
                </p:oleObj>
              </mc:Fallback>
            </mc:AlternateContent>
          </a:graphicData>
        </a:graphic>
      </p:graphicFrame>
      <p:graphicFrame>
        <p:nvGraphicFramePr>
          <p:cNvPr id="3" name="对象 2"/>
          <p:cNvGraphicFramePr>
            <a:graphicFrameLocks noChangeAspect="1"/>
          </p:cNvGraphicFramePr>
          <p:nvPr/>
        </p:nvGraphicFramePr>
        <p:xfrm>
          <a:off x="5054384" y="2579107"/>
          <a:ext cx="1286250" cy="428750"/>
        </p:xfrm>
        <a:graphic>
          <a:graphicData uri="http://schemas.openxmlformats.org/presentationml/2006/ole">
            <mc:AlternateContent xmlns:mc="http://schemas.openxmlformats.org/markup-compatibility/2006">
              <mc:Choice xmlns:v="urn:schemas-microsoft-com:vml" Requires="v">
                <p:oleObj spid="_x0000_s47187" name="Equation" r:id="rId9" imgW="16459200" imgH="5486400" progId="Equation.DSMT4">
                  <p:embed/>
                </p:oleObj>
              </mc:Choice>
              <mc:Fallback>
                <p:oleObj name="Equation" r:id="rId9" imgW="16459200" imgH="5486400" progId="Equation.DSMT4">
                  <p:embed/>
                  <p:pic>
                    <p:nvPicPr>
                      <p:cNvPr id="0" name="对象 2"/>
                      <p:cNvPicPr/>
                      <p:nvPr/>
                    </p:nvPicPr>
                    <p:blipFill>
                      <a:blip r:embed="rId10"/>
                      <a:stretch>
                        <a:fillRect/>
                      </a:stretch>
                    </p:blipFill>
                    <p:spPr>
                      <a:xfrm>
                        <a:off x="5054384" y="2579107"/>
                        <a:ext cx="1286250" cy="428750"/>
                      </a:xfrm>
                      <a:prstGeom prst="rect">
                        <a:avLst/>
                      </a:prstGeom>
                    </p:spPr>
                  </p:pic>
                </p:oleObj>
              </mc:Fallback>
            </mc:AlternateContent>
          </a:graphicData>
        </a:graphic>
      </p:graphicFrame>
      <p:pic>
        <p:nvPicPr>
          <p:cNvPr id="5" name="图片 4"/>
          <p:cNvPicPr>
            <a:picLocks noChangeAspect="1"/>
          </p:cNvPicPr>
          <p:nvPr/>
        </p:nvPicPr>
        <p:blipFill>
          <a:blip r:embed="rId11"/>
          <a:stretch>
            <a:fillRect/>
          </a:stretch>
        </p:blipFill>
        <p:spPr>
          <a:xfrm>
            <a:off x="2391848" y="3071977"/>
            <a:ext cx="1169233" cy="606737"/>
          </a:xfrm>
          <a:prstGeom prst="rect">
            <a:avLst/>
          </a:prstGeom>
        </p:spPr>
      </p:pic>
      <p:sp>
        <p:nvSpPr>
          <p:cNvPr id="37" name="矩形 9"/>
          <p:cNvSpPr>
            <a:spLocks noChangeArrowheads="1"/>
          </p:cNvSpPr>
          <p:nvPr/>
        </p:nvSpPr>
        <p:spPr bwMode="auto">
          <a:xfrm>
            <a:off x="1347147" y="3722369"/>
            <a:ext cx="7848600" cy="497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0"/>
              </a:spcBef>
              <a:buSzPct val="80000"/>
              <a:buFont typeface="Wingdings" panose="05000000000000000000" pitchFamily="2" charset="2"/>
              <a:buChar char="p"/>
            </a:pPr>
            <a:r>
              <a:rPr lang="zh-CN" altLang="en-US" sz="2400" b="1" dirty="0">
                <a:solidFill>
                  <a:srgbClr val="0070C0"/>
                </a:solidFill>
                <a:latin typeface="微软雅黑" panose="020B0503020204020204" pitchFamily="34" charset="-122"/>
                <a:ea typeface="微软雅黑" panose="020B0503020204020204" pitchFamily="34" charset="-122"/>
              </a:rPr>
              <a:t>结构共振频率计算方法：</a:t>
            </a:r>
            <a:endParaRPr lang="zh-CN" altLang="zh-CN" sz="2400" b="1" baseline="-25000" dirty="0">
              <a:solidFill>
                <a:srgbClr val="000000"/>
              </a:solidFill>
              <a:latin typeface="微软雅黑" panose="020B0503020204020204" pitchFamily="34" charset="-122"/>
              <a:ea typeface="微软雅黑" panose="020B0503020204020204" pitchFamily="34" charset="-122"/>
            </a:endParaRPr>
          </a:p>
        </p:txBody>
      </p:sp>
      <p:graphicFrame>
        <p:nvGraphicFramePr>
          <p:cNvPr id="6" name="对象 5"/>
          <p:cNvGraphicFramePr>
            <a:graphicFrameLocks noChangeAspect="1"/>
          </p:cNvGraphicFramePr>
          <p:nvPr/>
        </p:nvGraphicFramePr>
        <p:xfrm>
          <a:off x="1795690" y="4831862"/>
          <a:ext cx="422729" cy="422729"/>
        </p:xfrm>
        <a:graphic>
          <a:graphicData uri="http://schemas.openxmlformats.org/presentationml/2006/ole">
            <mc:AlternateContent xmlns:mc="http://schemas.openxmlformats.org/markup-compatibility/2006">
              <mc:Choice xmlns:v="urn:schemas-microsoft-com:vml" Requires="v">
                <p:oleObj spid="_x0000_s47188" name="Equation" r:id="rId12" imgW="5791200" imgH="5791200" progId="Equation.DSMT4">
                  <p:embed/>
                </p:oleObj>
              </mc:Choice>
              <mc:Fallback>
                <p:oleObj name="Equation" r:id="rId12" imgW="5791200" imgH="5791200" progId="Equation.DSMT4">
                  <p:embed/>
                  <p:pic>
                    <p:nvPicPr>
                      <p:cNvPr id="0" name="对象 5"/>
                      <p:cNvPicPr/>
                      <p:nvPr/>
                    </p:nvPicPr>
                    <p:blipFill>
                      <a:blip r:embed="rId13"/>
                      <a:stretch>
                        <a:fillRect/>
                      </a:stretch>
                    </p:blipFill>
                    <p:spPr>
                      <a:xfrm>
                        <a:off x="1795690" y="4831862"/>
                        <a:ext cx="422729" cy="422729"/>
                      </a:xfrm>
                      <a:prstGeom prst="rect">
                        <a:avLst/>
                      </a:prstGeom>
                    </p:spPr>
                  </p:pic>
                </p:oleObj>
              </mc:Fallback>
            </mc:AlternateContent>
          </a:graphicData>
        </a:graphic>
      </p:graphicFrame>
      <p:graphicFrame>
        <p:nvGraphicFramePr>
          <p:cNvPr id="7" name="对象 6"/>
          <p:cNvGraphicFramePr>
            <a:graphicFrameLocks noChangeAspect="1"/>
          </p:cNvGraphicFramePr>
          <p:nvPr/>
        </p:nvGraphicFramePr>
        <p:xfrm>
          <a:off x="4313601" y="5520122"/>
          <a:ext cx="371396" cy="477509"/>
        </p:xfrm>
        <a:graphic>
          <a:graphicData uri="http://schemas.openxmlformats.org/presentationml/2006/ole">
            <mc:AlternateContent xmlns:mc="http://schemas.openxmlformats.org/markup-compatibility/2006">
              <mc:Choice xmlns:v="urn:schemas-microsoft-com:vml" Requires="v">
                <p:oleObj spid="_x0000_s47189" name="Equation" r:id="rId14" imgW="4267200" imgH="5486400" progId="Equation.DSMT4">
                  <p:embed/>
                </p:oleObj>
              </mc:Choice>
              <mc:Fallback>
                <p:oleObj name="Equation" r:id="rId14" imgW="4267200" imgH="5486400" progId="Equation.DSMT4">
                  <p:embed/>
                  <p:pic>
                    <p:nvPicPr>
                      <p:cNvPr id="0" name="对象 6"/>
                      <p:cNvPicPr/>
                      <p:nvPr/>
                    </p:nvPicPr>
                    <p:blipFill>
                      <a:blip r:embed="rId15"/>
                      <a:stretch>
                        <a:fillRect/>
                      </a:stretch>
                    </p:blipFill>
                    <p:spPr>
                      <a:xfrm>
                        <a:off x="4313601" y="5520122"/>
                        <a:ext cx="371396" cy="477509"/>
                      </a:xfrm>
                      <a:prstGeom prst="rect">
                        <a:avLst/>
                      </a:prstGeom>
                    </p:spPr>
                  </p:pic>
                </p:oleObj>
              </mc:Fallback>
            </mc:AlternateContent>
          </a:graphicData>
        </a:graphic>
      </p:graphicFrame>
      <p:graphicFrame>
        <p:nvGraphicFramePr>
          <p:cNvPr id="8" name="对象 7"/>
          <p:cNvGraphicFramePr>
            <a:graphicFrameLocks noChangeAspect="1"/>
          </p:cNvGraphicFramePr>
          <p:nvPr/>
        </p:nvGraphicFramePr>
        <p:xfrm>
          <a:off x="8354219" y="5519661"/>
          <a:ext cx="330200" cy="396240"/>
        </p:xfrm>
        <a:graphic>
          <a:graphicData uri="http://schemas.openxmlformats.org/presentationml/2006/ole">
            <mc:AlternateContent xmlns:mc="http://schemas.openxmlformats.org/markup-compatibility/2006">
              <mc:Choice xmlns:v="urn:schemas-microsoft-com:vml" Requires="v">
                <p:oleObj spid="_x0000_s47190" name="Equation" r:id="rId16" imgW="4572000" imgH="5486400" progId="Equation.DSMT4">
                  <p:embed/>
                </p:oleObj>
              </mc:Choice>
              <mc:Fallback>
                <p:oleObj name="Equation" r:id="rId16" imgW="4572000" imgH="5486400" progId="Equation.DSMT4">
                  <p:embed/>
                  <p:pic>
                    <p:nvPicPr>
                      <p:cNvPr id="0" name="对象 7"/>
                      <p:cNvPicPr/>
                      <p:nvPr/>
                    </p:nvPicPr>
                    <p:blipFill>
                      <a:blip r:embed="rId17"/>
                      <a:stretch>
                        <a:fillRect/>
                      </a:stretch>
                    </p:blipFill>
                    <p:spPr>
                      <a:xfrm>
                        <a:off x="8354219" y="5519661"/>
                        <a:ext cx="330200" cy="396240"/>
                      </a:xfrm>
                      <a:prstGeom prst="rect">
                        <a:avLst/>
                      </a:prstGeom>
                    </p:spPr>
                  </p:pic>
                </p:oleObj>
              </mc:Fallback>
            </mc:AlternateContent>
          </a:graphicData>
        </a:graphic>
      </p:graphicFrame>
      <p:graphicFrame>
        <p:nvGraphicFramePr>
          <p:cNvPr id="9" name="对象 8"/>
          <p:cNvGraphicFramePr>
            <a:graphicFrameLocks noChangeAspect="1"/>
          </p:cNvGraphicFramePr>
          <p:nvPr/>
        </p:nvGraphicFramePr>
        <p:xfrm>
          <a:off x="2270269" y="5949233"/>
          <a:ext cx="1495887" cy="470136"/>
        </p:xfrm>
        <a:graphic>
          <a:graphicData uri="http://schemas.openxmlformats.org/presentationml/2006/ole">
            <mc:AlternateContent xmlns:mc="http://schemas.openxmlformats.org/markup-compatibility/2006">
              <mc:Choice xmlns:v="urn:schemas-microsoft-com:vml" Requires="v">
                <p:oleObj spid="_x0000_s47191" name="Equation" r:id="rId18" imgW="21336000" imgH="6705600" progId="Equation.DSMT4">
                  <p:embed/>
                </p:oleObj>
              </mc:Choice>
              <mc:Fallback>
                <p:oleObj name="Equation" r:id="rId18" imgW="21336000" imgH="6705600" progId="Equation.DSMT4">
                  <p:embed/>
                  <p:pic>
                    <p:nvPicPr>
                      <p:cNvPr id="0" name="对象 8"/>
                      <p:cNvPicPr/>
                      <p:nvPr/>
                    </p:nvPicPr>
                    <p:blipFill>
                      <a:blip r:embed="rId19"/>
                      <a:stretch>
                        <a:fillRect/>
                      </a:stretch>
                    </p:blipFill>
                    <p:spPr>
                      <a:xfrm>
                        <a:off x="2270269" y="5949233"/>
                        <a:ext cx="1495887" cy="470136"/>
                      </a:xfrm>
                      <a:prstGeom prst="rect">
                        <a:avLst/>
                      </a:prstGeom>
                    </p:spPr>
                  </p:pic>
                </p:oleObj>
              </mc:Fallback>
            </mc:AlternateContent>
          </a:graphicData>
        </a:graphic>
      </p:graphicFrame>
      <p:graphicFrame>
        <p:nvGraphicFramePr>
          <p:cNvPr id="10" name="对象 9"/>
          <p:cNvGraphicFramePr>
            <a:graphicFrameLocks noChangeAspect="1"/>
          </p:cNvGraphicFramePr>
          <p:nvPr/>
        </p:nvGraphicFramePr>
        <p:xfrm>
          <a:off x="6552549" y="5969326"/>
          <a:ext cx="1241425" cy="459787"/>
        </p:xfrm>
        <a:graphic>
          <a:graphicData uri="http://schemas.openxmlformats.org/presentationml/2006/ole">
            <mc:AlternateContent xmlns:mc="http://schemas.openxmlformats.org/markup-compatibility/2006">
              <mc:Choice xmlns:v="urn:schemas-microsoft-com:vml" Requires="v">
                <p:oleObj spid="_x0000_s47192" name="Equation" r:id="rId20" imgW="16459200" imgH="6096000" progId="Equation.DSMT4">
                  <p:embed/>
                </p:oleObj>
              </mc:Choice>
              <mc:Fallback>
                <p:oleObj name="Equation" r:id="rId20" imgW="16459200" imgH="6096000" progId="Equation.DSMT4">
                  <p:embed/>
                  <p:pic>
                    <p:nvPicPr>
                      <p:cNvPr id="0" name="对象 9"/>
                      <p:cNvPicPr/>
                      <p:nvPr/>
                    </p:nvPicPr>
                    <p:blipFill>
                      <a:blip r:embed="rId21"/>
                      <a:stretch>
                        <a:fillRect/>
                      </a:stretch>
                    </p:blipFill>
                    <p:spPr>
                      <a:xfrm>
                        <a:off x="6552549" y="5969326"/>
                        <a:ext cx="1241425" cy="459787"/>
                      </a:xfrm>
                      <a:prstGeom prst="rect">
                        <a:avLst/>
                      </a:prstGeom>
                    </p:spPr>
                  </p:pic>
                </p:oleObj>
              </mc:Fallback>
            </mc:AlternateContent>
          </a:graphicData>
        </a:graphic>
      </p:graphicFrame>
      <p:sp>
        <p:nvSpPr>
          <p:cNvPr id="11" name="箭头: 右 10"/>
          <p:cNvSpPr/>
          <p:nvPr/>
        </p:nvSpPr>
        <p:spPr>
          <a:xfrm>
            <a:off x="4294631" y="6031655"/>
            <a:ext cx="654685" cy="33513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44" name="对象 244"/>
          <p:cNvGraphicFramePr>
            <a:graphicFrameLocks noChangeAspect="1"/>
          </p:cNvGraphicFramePr>
          <p:nvPr/>
        </p:nvGraphicFramePr>
        <p:xfrm>
          <a:off x="8294047" y="3751722"/>
          <a:ext cx="1803400" cy="468604"/>
        </p:xfrm>
        <a:graphic>
          <a:graphicData uri="http://schemas.openxmlformats.org/presentationml/2006/ole">
            <mc:AlternateContent xmlns:mc="http://schemas.openxmlformats.org/markup-compatibility/2006">
              <mc:Choice xmlns:v="urn:schemas-microsoft-com:vml" Requires="v">
                <p:oleObj spid="_x0000_s47193" name="" r:id="rId22" imgW="1054100" imgH="279400" progId="Equation.DSMT4">
                  <p:embed/>
                </p:oleObj>
              </mc:Choice>
              <mc:Fallback>
                <p:oleObj name="" r:id="rId22" imgW="1054100" imgH="279400" progId="Equation.DSMT4">
                  <p:embed/>
                  <p:pic>
                    <p:nvPicPr>
                      <p:cNvPr id="0" name="对象 244"/>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8294047" y="3751722"/>
                        <a:ext cx="1803400" cy="4686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45" name="箭头: 右 44"/>
          <p:cNvSpPr/>
          <p:nvPr/>
        </p:nvSpPr>
        <p:spPr>
          <a:xfrm>
            <a:off x="7245963" y="3818459"/>
            <a:ext cx="654685" cy="33513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4772">
                                            <p:txEl>
                                              <p:pRg st="0" end="0"/>
                                            </p:txEl>
                                          </p:spTgt>
                                        </p:tgtEl>
                                        <p:attrNameLst>
                                          <p:attrName>style.visibility</p:attrName>
                                        </p:attrNameLst>
                                      </p:cBhvr>
                                      <p:to>
                                        <p:strVal val="visible"/>
                                      </p:to>
                                    </p:set>
                                    <p:animEffect transition="in" filter="fade">
                                      <p:cBhvr>
                                        <p:cTn id="7" dur="500"/>
                                        <p:tgtEl>
                                          <p:spTgt spid="74772">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74772">
                                            <p:txEl>
                                              <p:pRg st="1" end="1"/>
                                            </p:txEl>
                                          </p:spTgt>
                                        </p:tgtEl>
                                        <p:attrNameLst>
                                          <p:attrName>style.visibility</p:attrName>
                                        </p:attrNameLst>
                                      </p:cBhvr>
                                      <p:to>
                                        <p:strVal val="visible"/>
                                      </p:to>
                                    </p:set>
                                    <p:animEffect transition="in" filter="fade">
                                      <p:cBhvr>
                                        <p:cTn id="10" dur="500"/>
                                        <p:tgtEl>
                                          <p:spTgt spid="74772">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par>
                                <p:cTn id="17" presetID="10"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par>
                                <p:cTn id="20" presetID="10" presetClass="entr" presetSubtype="0" fill="hold"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500"/>
                                        <p:tgtEl>
                                          <p:spTgt spid="11"/>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45"/>
                                        </p:tgtEl>
                                        <p:attrNameLst>
                                          <p:attrName>style.visibility</p:attrName>
                                        </p:attrNameLst>
                                      </p:cBhvr>
                                      <p:to>
                                        <p:strVal val="visible"/>
                                      </p:to>
                                    </p:set>
                                    <p:animEffect transition="in" filter="fade">
                                      <p:cBhvr>
                                        <p:cTn id="30" dur="500"/>
                                        <p:tgtEl>
                                          <p:spTgt spid="45"/>
                                        </p:tgtEl>
                                      </p:cBhvr>
                                    </p:animEffect>
                                  </p:childTnLst>
                                </p:cTn>
                              </p:par>
                              <p:par>
                                <p:cTn id="31" presetID="10" presetClass="entr" presetSubtype="0" fill="hold" nodeType="withEffect">
                                  <p:stCondLst>
                                    <p:cond delay="0"/>
                                  </p:stCondLst>
                                  <p:childTnLst>
                                    <p:set>
                                      <p:cBhvr>
                                        <p:cTn id="32" dur="1" fill="hold">
                                          <p:stCondLst>
                                            <p:cond delay="0"/>
                                          </p:stCondLst>
                                        </p:cTn>
                                        <p:tgtEl>
                                          <p:spTgt spid="44"/>
                                        </p:tgtEl>
                                        <p:attrNameLst>
                                          <p:attrName>style.visibility</p:attrName>
                                        </p:attrNameLst>
                                      </p:cBhvr>
                                      <p:to>
                                        <p:strVal val="visible"/>
                                      </p:to>
                                    </p:set>
                                    <p:animEffect transition="in" filter="fade">
                                      <p:cBhvr>
                                        <p:cTn id="33"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45"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组合 41"/>
          <p:cNvGrpSpPr/>
          <p:nvPr/>
        </p:nvGrpSpPr>
        <p:grpSpPr bwMode="auto">
          <a:xfrm>
            <a:off x="3118168" y="2783567"/>
            <a:ext cx="10045700" cy="2107126"/>
            <a:chOff x="-1925" y="3722"/>
            <a:chExt cx="15820" cy="3314"/>
          </a:xfrm>
        </p:grpSpPr>
        <p:sp>
          <p:nvSpPr>
            <p:cNvPr id="74772" name="文本框 34"/>
            <p:cNvSpPr txBox="1">
              <a:spLocks noChangeArrowheads="1"/>
            </p:cNvSpPr>
            <p:nvPr/>
          </p:nvSpPr>
          <p:spPr bwMode="auto">
            <a:xfrm>
              <a:off x="1320" y="6253"/>
              <a:ext cx="12575" cy="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0"/>
                </a:spcBef>
                <a:buSzPct val="80000"/>
                <a:buFont typeface="Wingdings" panose="05000000000000000000" pitchFamily="2" charset="2"/>
                <a:buChar char="p"/>
              </a:pPr>
              <a:endParaRPr lang="zh-CN" altLang="en-US" sz="2400" b="1" dirty="0">
                <a:solidFill>
                  <a:srgbClr val="000000"/>
                </a:solidFill>
                <a:latin typeface="微软雅黑" panose="020B0503020204020204" pitchFamily="34" charset="-122"/>
                <a:ea typeface="微软雅黑" panose="020B0503020204020204" pitchFamily="34" charset="-122"/>
                <a:sym typeface="宋体" panose="02010600030101010101" pitchFamily="2" charset="-122"/>
              </a:endParaRPr>
            </a:p>
          </p:txBody>
        </p:sp>
        <p:graphicFrame>
          <p:nvGraphicFramePr>
            <p:cNvPr id="74776" name="对象 244"/>
            <p:cNvGraphicFramePr>
              <a:graphicFrameLocks noChangeAspect="1"/>
            </p:cNvGraphicFramePr>
            <p:nvPr/>
          </p:nvGraphicFramePr>
          <p:xfrm>
            <a:off x="-1925" y="3722"/>
            <a:ext cx="2840" cy="737"/>
          </p:xfrm>
          <a:graphic>
            <a:graphicData uri="http://schemas.openxmlformats.org/presentationml/2006/ole">
              <mc:AlternateContent xmlns:mc="http://schemas.openxmlformats.org/markup-compatibility/2006">
                <mc:Choice xmlns:v="urn:schemas-microsoft-com:vml" Requires="v">
                  <p:oleObj spid="_x0000_s48172" name="" r:id="rId1" imgW="1054100" imgH="279400" progId="Equation.DSMT4">
                    <p:embed/>
                  </p:oleObj>
                </mc:Choice>
                <mc:Fallback>
                  <p:oleObj name="" r:id="rId1" imgW="1054100" imgH="279400" progId="Equation.DSMT4">
                    <p:embed/>
                    <p:pic>
                      <p:nvPicPr>
                        <p:cNvPr id="0" name="对象 24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25" y="3722"/>
                          <a:ext cx="2840" cy="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pSp>
      <p:grpSp>
        <p:nvGrpSpPr>
          <p:cNvPr id="51" name="组合 50"/>
          <p:cNvGrpSpPr/>
          <p:nvPr/>
        </p:nvGrpSpPr>
        <p:grpSpPr bwMode="auto">
          <a:xfrm>
            <a:off x="1860611" y="852604"/>
            <a:ext cx="7920037" cy="1026130"/>
            <a:chOff x="530" y="896"/>
            <a:chExt cx="12474" cy="1614"/>
          </a:xfrm>
        </p:grpSpPr>
        <p:sp>
          <p:nvSpPr>
            <p:cNvPr id="43" name="矩形 42"/>
            <p:cNvSpPr/>
            <p:nvPr/>
          </p:nvSpPr>
          <p:spPr>
            <a:xfrm>
              <a:off x="530" y="896"/>
              <a:ext cx="12474" cy="827"/>
            </a:xfrm>
            <a:prstGeom prst="rect">
              <a:avLst/>
            </a:prstGeom>
          </p:spPr>
          <p:txBody>
            <a:bodyPr>
              <a:spAutoFit/>
            </a:bodyPr>
            <a:lstStyle/>
            <a:p>
              <a:pPr marL="342900" indent="-342900" eaLnBrk="1" hangingPunct="1">
                <a:lnSpc>
                  <a:spcPct val="130000"/>
                </a:lnSpc>
                <a:spcBef>
                  <a:spcPts val="0"/>
                </a:spcBef>
                <a:spcAft>
                  <a:spcPts val="0"/>
                </a:spcAft>
                <a:buSzPct val="80000"/>
                <a:buFont typeface="Wingdings" panose="05000000000000000000" charset="0"/>
                <a:buChar char="p"/>
                <a:defRPr/>
              </a:pPr>
              <a:r>
                <a:rPr lang="zh-CN" altLang="zh-CN" sz="24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rPr>
                <a:t>为了不致于激起结构振盈和系统共振</a:t>
              </a:r>
              <a:r>
                <a:rPr lang="zh-CN" altLang="en-US" sz="24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zh-CN" sz="2400" b="1"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   </a:t>
              </a:r>
              <a:endParaRPr lang="zh-CN" altLang="zh-CN" sz="2400" b="1"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endParaRPr>
            </a:p>
          </p:txBody>
        </p:sp>
        <p:graphicFrame>
          <p:nvGraphicFramePr>
            <p:cNvPr id="74770" name="对象 246"/>
            <p:cNvGraphicFramePr>
              <a:graphicFrameLocks noChangeAspect="1"/>
            </p:cNvGraphicFramePr>
            <p:nvPr/>
          </p:nvGraphicFramePr>
          <p:xfrm>
            <a:off x="2481" y="1886"/>
            <a:ext cx="1873" cy="624"/>
          </p:xfrm>
          <a:graphic>
            <a:graphicData uri="http://schemas.openxmlformats.org/presentationml/2006/ole">
              <mc:AlternateContent xmlns:mc="http://schemas.openxmlformats.org/markup-compatibility/2006">
                <mc:Choice xmlns:v="urn:schemas-microsoft-com:vml" Requires="v">
                  <p:oleObj spid="_x0000_s48173" name="Equation" r:id="rId3" imgW="685800" imgH="228600" progId="Equation.DSMT4">
                    <p:embed/>
                  </p:oleObj>
                </mc:Choice>
                <mc:Fallback>
                  <p:oleObj name="Equation" r:id="rId3" imgW="685800" imgH="228600" progId="Equation.DSMT4">
                    <p:embed/>
                    <p:pic>
                      <p:nvPicPr>
                        <p:cNvPr id="0" name="对象 24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81" y="1886"/>
                          <a:ext cx="1873" cy="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pSp>
      <p:grpSp>
        <p:nvGrpSpPr>
          <p:cNvPr id="25" name="组合 24"/>
          <p:cNvGrpSpPr/>
          <p:nvPr/>
        </p:nvGrpSpPr>
        <p:grpSpPr bwMode="auto">
          <a:xfrm>
            <a:off x="2055813" y="5145374"/>
            <a:ext cx="5775935" cy="806450"/>
            <a:chOff x="1320" y="9124"/>
            <a:chExt cx="9097" cy="1270"/>
          </a:xfrm>
        </p:grpSpPr>
        <p:grpSp>
          <p:nvGrpSpPr>
            <p:cNvPr id="74765" name="组合 51"/>
            <p:cNvGrpSpPr/>
            <p:nvPr/>
          </p:nvGrpSpPr>
          <p:grpSpPr bwMode="auto">
            <a:xfrm>
              <a:off x="1320" y="9124"/>
              <a:ext cx="9097" cy="1270"/>
              <a:chOff x="1320" y="9124"/>
              <a:chExt cx="9097" cy="1270"/>
            </a:xfrm>
          </p:grpSpPr>
          <p:sp>
            <p:nvSpPr>
              <p:cNvPr id="74767" name="矩形 46"/>
              <p:cNvSpPr>
                <a:spLocks noChangeArrowheads="1"/>
              </p:cNvSpPr>
              <p:nvPr/>
            </p:nvSpPr>
            <p:spPr bwMode="auto">
              <a:xfrm>
                <a:off x="1320" y="9297"/>
                <a:ext cx="3759" cy="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SzPct val="80000"/>
                  <a:buFont typeface="Wingdings" panose="05000000000000000000" pitchFamily="2" charset="2"/>
                  <a:buChar char="p"/>
                </a:pPr>
                <a:r>
                  <a:rPr lang="zh-CN" altLang="zh-CN" sz="2400" b="1" dirty="0">
                    <a:solidFill>
                      <a:srgbClr val="000000"/>
                    </a:solidFill>
                    <a:latin typeface="微软雅黑" panose="020B0503020204020204" pitchFamily="34" charset="-122"/>
                    <a:ea typeface="微软雅黑" panose="020B0503020204020204" pitchFamily="34" charset="-122"/>
                  </a:rPr>
                  <a:t>最终求出   为：</a:t>
                </a:r>
                <a:endParaRPr lang="zh-CN" altLang="zh-CN" sz="2400" b="1" dirty="0">
                  <a:solidFill>
                    <a:srgbClr val="000000"/>
                  </a:solidFill>
                  <a:latin typeface="微软雅黑" panose="020B0503020204020204" pitchFamily="34" charset="-122"/>
                  <a:ea typeface="微软雅黑" panose="020B0503020204020204" pitchFamily="34" charset="-122"/>
                </a:endParaRPr>
              </a:p>
            </p:txBody>
          </p:sp>
          <p:graphicFrame>
            <p:nvGraphicFramePr>
              <p:cNvPr id="74768" name="对象 254"/>
              <p:cNvGraphicFramePr>
                <a:graphicFrameLocks noChangeAspect="1"/>
              </p:cNvGraphicFramePr>
              <p:nvPr/>
            </p:nvGraphicFramePr>
            <p:xfrm>
              <a:off x="5351" y="9124"/>
              <a:ext cx="5066" cy="1270"/>
            </p:xfrm>
            <a:graphic>
              <a:graphicData uri="http://schemas.openxmlformats.org/presentationml/2006/ole">
                <mc:AlternateContent xmlns:mc="http://schemas.openxmlformats.org/markup-compatibility/2006">
                  <mc:Choice xmlns:v="urn:schemas-microsoft-com:vml" Requires="v">
                    <p:oleObj spid="_x0000_s48174" name="" r:id="rId5" imgW="1993900" imgH="495300" progId="Equation.DSMT4">
                      <p:embed/>
                    </p:oleObj>
                  </mc:Choice>
                  <mc:Fallback>
                    <p:oleObj name="" r:id="rId5" imgW="1993900" imgH="495300" progId="Equation.DSMT4">
                      <p:embed/>
                      <p:pic>
                        <p:nvPicPr>
                          <p:cNvPr id="0" name="对象 25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51" y="9124"/>
                            <a:ext cx="5066" cy="1270"/>
                          </a:xfrm>
                          <a:prstGeom prst="rect">
                            <a:avLst/>
                          </a:prstGeom>
                          <a:noFill/>
                          <a:ln>
                            <a:noFill/>
                          </a:ln>
                        </p:spPr>
                      </p:pic>
                    </p:oleObj>
                  </mc:Fallback>
                </mc:AlternateContent>
              </a:graphicData>
            </a:graphic>
          </p:graphicFrame>
        </p:grpSp>
        <p:graphicFrame>
          <p:nvGraphicFramePr>
            <p:cNvPr id="74766" name="对象 253"/>
            <p:cNvGraphicFramePr>
              <a:graphicFrameLocks noChangeAspect="1"/>
            </p:cNvGraphicFramePr>
            <p:nvPr/>
          </p:nvGraphicFramePr>
          <p:xfrm>
            <a:off x="3927" y="9364"/>
            <a:ext cx="441" cy="624"/>
          </p:xfrm>
          <a:graphic>
            <a:graphicData uri="http://schemas.openxmlformats.org/presentationml/2006/ole">
              <mc:AlternateContent xmlns:mc="http://schemas.openxmlformats.org/markup-compatibility/2006">
                <mc:Choice xmlns:v="urn:schemas-microsoft-com:vml" Requires="v">
                  <p:oleObj spid="_x0000_s48175" name="" r:id="rId7" imgW="165100" imgH="228600" progId="Equation.DSMT4">
                    <p:embed/>
                  </p:oleObj>
                </mc:Choice>
                <mc:Fallback>
                  <p:oleObj name="" r:id="rId7" imgW="165100" imgH="228600" progId="Equation.DSMT4">
                    <p:embed/>
                    <p:pic>
                      <p:nvPicPr>
                        <p:cNvPr id="0" name="对象 25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927" y="9364"/>
                          <a:ext cx="441" cy="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pSp>
      <p:sp>
        <p:nvSpPr>
          <p:cNvPr id="74760" name="Rectangle 2"/>
          <p:cNvSpPr>
            <a:spLocks noChangeArrowheads="1"/>
          </p:cNvSpPr>
          <p:nvPr/>
        </p:nvSpPr>
        <p:spPr bwMode="auto">
          <a:xfrm>
            <a:off x="1550988" y="69850"/>
            <a:ext cx="9072562"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800" b="1" dirty="0">
                <a:solidFill>
                  <a:srgbClr val="000000"/>
                </a:solidFill>
                <a:latin typeface="Times New Roman" panose="02020603050405020304" pitchFamily="18" charset="0"/>
                <a:ea typeface="华文中宋" panose="02010600040101010101" pitchFamily="2" charset="-122"/>
              </a:rPr>
              <a:t>6.2.3  </a:t>
            </a:r>
            <a:r>
              <a:rPr lang="zh-CN" altLang="en-US" sz="2800" b="1" dirty="0">
                <a:solidFill>
                  <a:srgbClr val="000000"/>
                </a:solidFill>
                <a:latin typeface="Times New Roman" panose="02020603050405020304" pitchFamily="18" charset="0"/>
                <a:ea typeface="华文中宋" panose="02010600040101010101" pitchFamily="2" charset="-122"/>
              </a:rPr>
              <a:t>位置和速度反馈增益的确定</a:t>
            </a:r>
            <a:endParaRPr lang="zh-CN" altLang="en-US" sz="2800" b="1" dirty="0">
              <a:solidFill>
                <a:srgbClr val="000000"/>
              </a:solidFill>
              <a:latin typeface="Times New Roman" panose="02020603050405020304" pitchFamily="18" charset="0"/>
              <a:ea typeface="华文中宋" panose="02010600040101010101" pitchFamily="2" charset="-122"/>
            </a:endParaRPr>
          </a:p>
        </p:txBody>
      </p:sp>
      <p:sp>
        <p:nvSpPr>
          <p:cNvPr id="74762" name="Rectangle 3379"/>
          <p:cNvSpPr>
            <a:spLocks noChangeArrowheads="1"/>
          </p:cNvSpPr>
          <p:nvPr/>
        </p:nvSpPr>
        <p:spPr bwMode="auto">
          <a:xfrm>
            <a:off x="1524000" y="-184150"/>
            <a:ext cx="30956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solidFill>
                <a:srgbClr val="000000"/>
              </a:solidFill>
            </a:endParaRPr>
          </a:p>
        </p:txBody>
      </p:sp>
      <p:sp>
        <p:nvSpPr>
          <p:cNvPr id="2" name="矩形 1"/>
          <p:cNvSpPr>
            <a:spLocks noChangeArrowheads="1"/>
          </p:cNvSpPr>
          <p:nvPr/>
        </p:nvSpPr>
        <p:spPr bwMode="auto">
          <a:xfrm>
            <a:off x="8727982" y="5370951"/>
            <a:ext cx="307007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400" b="1" dirty="0">
                <a:solidFill>
                  <a:srgbClr val="3333FF"/>
                </a:solidFill>
                <a:latin typeface="Times New Roman" panose="02020603050405020304" pitchFamily="18" charset="0"/>
                <a:ea typeface="楷体" panose="02010609060101010101" pitchFamily="49" charset="-122"/>
                <a:cs typeface="Times New Roman" panose="02020603050405020304" pitchFamily="18" charset="0"/>
              </a:rPr>
              <a:t>PD</a:t>
            </a:r>
            <a:r>
              <a:rPr lang="zh-CN" altLang="en-US" sz="2400" b="1" dirty="0">
                <a:solidFill>
                  <a:srgbClr val="3333FF"/>
                </a:solidFill>
                <a:latin typeface="微软雅黑" panose="020B0503020204020204" pitchFamily="34" charset="-122"/>
                <a:ea typeface="楷体" panose="02010609060101010101" pitchFamily="49" charset="-122"/>
              </a:rPr>
              <a:t>控制增益选择结果</a:t>
            </a:r>
            <a:endParaRPr lang="zh-CN" altLang="zh-CN" sz="2400" b="1" dirty="0">
              <a:solidFill>
                <a:srgbClr val="3333FF"/>
              </a:solidFill>
              <a:latin typeface="微软雅黑" panose="020B0503020204020204" pitchFamily="34" charset="-122"/>
              <a:ea typeface="楷体" panose="02010609060101010101" pitchFamily="49" charset="-122"/>
            </a:endParaRPr>
          </a:p>
        </p:txBody>
      </p:sp>
      <p:pic>
        <p:nvPicPr>
          <p:cNvPr id="34" name="图片 33"/>
          <p:cNvPicPr>
            <a:picLocks noChangeAspect="1"/>
          </p:cNvPicPr>
          <p:nvPr/>
        </p:nvPicPr>
        <p:blipFill>
          <a:blip r:embed="rId9"/>
          <a:stretch>
            <a:fillRect/>
          </a:stretch>
        </p:blipFill>
        <p:spPr>
          <a:xfrm>
            <a:off x="3099347" y="2020374"/>
            <a:ext cx="1169233" cy="606737"/>
          </a:xfrm>
          <a:prstGeom prst="rect">
            <a:avLst/>
          </a:prstGeom>
        </p:spPr>
      </p:pic>
      <p:pic>
        <p:nvPicPr>
          <p:cNvPr id="3" name="图片 2"/>
          <p:cNvPicPr>
            <a:picLocks noChangeAspect="1"/>
          </p:cNvPicPr>
          <p:nvPr/>
        </p:nvPicPr>
        <p:blipFill>
          <a:blip r:embed="rId10"/>
          <a:stretch>
            <a:fillRect/>
          </a:stretch>
        </p:blipFill>
        <p:spPr>
          <a:xfrm>
            <a:off x="6625415" y="2068051"/>
            <a:ext cx="2373345" cy="456512"/>
          </a:xfrm>
          <a:prstGeom prst="rect">
            <a:avLst/>
          </a:prstGeom>
        </p:spPr>
      </p:pic>
      <p:graphicFrame>
        <p:nvGraphicFramePr>
          <p:cNvPr id="5" name="对象 4"/>
          <p:cNvGraphicFramePr>
            <a:graphicFrameLocks noChangeAspect="1"/>
          </p:cNvGraphicFramePr>
          <p:nvPr/>
        </p:nvGraphicFramePr>
        <p:xfrm>
          <a:off x="2513817" y="1263650"/>
          <a:ext cx="1170146" cy="2132516"/>
        </p:xfrm>
        <a:graphic>
          <a:graphicData uri="http://schemas.openxmlformats.org/presentationml/2006/ole">
            <mc:AlternateContent xmlns:mc="http://schemas.openxmlformats.org/markup-compatibility/2006">
              <mc:Choice xmlns:v="urn:schemas-microsoft-com:vml" Requires="v">
                <p:oleObj spid="_x0000_s48176" name="Equation" r:id="rId11" imgW="4267200" imgH="6096000" progId="Equation.DSMT4">
                  <p:embed/>
                </p:oleObj>
              </mc:Choice>
              <mc:Fallback>
                <p:oleObj name="Equation" r:id="rId11" imgW="4267200" imgH="6096000" progId="Equation.DSMT4">
                  <p:embed/>
                  <p:pic>
                    <p:nvPicPr>
                      <p:cNvPr id="0" name="对象 4"/>
                      <p:cNvPicPr/>
                      <p:nvPr/>
                    </p:nvPicPr>
                    <p:blipFill>
                      <a:blip r:embed="rId12"/>
                      <a:stretch>
                        <a:fillRect/>
                      </a:stretch>
                    </p:blipFill>
                    <p:spPr>
                      <a:xfrm>
                        <a:off x="2513817" y="1263650"/>
                        <a:ext cx="1170146" cy="2132516"/>
                      </a:xfrm>
                      <a:prstGeom prst="rect">
                        <a:avLst/>
                      </a:prstGeom>
                    </p:spPr>
                  </p:pic>
                </p:oleObj>
              </mc:Fallback>
            </mc:AlternateContent>
          </a:graphicData>
        </a:graphic>
      </p:graphicFrame>
      <p:sp>
        <p:nvSpPr>
          <p:cNvPr id="6" name="箭头: 右 5"/>
          <p:cNvSpPr/>
          <p:nvPr/>
        </p:nvSpPr>
        <p:spPr>
          <a:xfrm>
            <a:off x="5354020" y="2074816"/>
            <a:ext cx="818832" cy="49785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7" name="对象 6"/>
          <p:cNvGraphicFramePr>
            <a:graphicFrameLocks noChangeAspect="1"/>
          </p:cNvGraphicFramePr>
          <p:nvPr/>
        </p:nvGraphicFramePr>
        <p:xfrm>
          <a:off x="3868738" y="4046507"/>
          <a:ext cx="3746500" cy="920750"/>
        </p:xfrm>
        <a:graphic>
          <a:graphicData uri="http://schemas.openxmlformats.org/presentationml/2006/ole">
            <mc:AlternateContent xmlns:mc="http://schemas.openxmlformats.org/markup-compatibility/2006">
              <mc:Choice xmlns:v="urn:schemas-microsoft-com:vml" Requires="v">
                <p:oleObj spid="_x0000_s48177" name="Equation" r:id="rId13" imgW="4912995" imgH="1213485" progId="Equation.DSMT4">
                  <p:embed/>
                </p:oleObj>
              </mc:Choice>
              <mc:Fallback>
                <p:oleObj name="Equation" r:id="rId13" imgW="4912995" imgH="1213485" progId="Equation.DSMT4">
                  <p:embed/>
                  <p:pic>
                    <p:nvPicPr>
                      <p:cNvPr id="0" name="对象 6"/>
                      <p:cNvPicPr/>
                      <p:nvPr/>
                    </p:nvPicPr>
                    <p:blipFill>
                      <a:blip r:embed="rId14"/>
                      <a:stretch>
                        <a:fillRect/>
                      </a:stretch>
                    </p:blipFill>
                    <p:spPr>
                      <a:xfrm>
                        <a:off x="3868738" y="4046507"/>
                        <a:ext cx="3746500" cy="920750"/>
                      </a:xfrm>
                      <a:prstGeom prst="rect">
                        <a:avLst/>
                      </a:prstGeom>
                    </p:spPr>
                  </p:pic>
                </p:oleObj>
              </mc:Fallback>
            </mc:AlternateContent>
          </a:graphicData>
        </a:graphic>
      </p:graphicFrame>
      <p:sp>
        <p:nvSpPr>
          <p:cNvPr id="39" name="矩形 38"/>
          <p:cNvSpPr/>
          <p:nvPr/>
        </p:nvSpPr>
        <p:spPr bwMode="auto">
          <a:xfrm>
            <a:off x="1994694" y="3342610"/>
            <a:ext cx="7920037" cy="525657"/>
          </a:xfrm>
          <a:prstGeom prst="rect">
            <a:avLst/>
          </a:prstGeom>
        </p:spPr>
        <p:txBody>
          <a:bodyPr>
            <a:spAutoFit/>
          </a:bodyPr>
          <a:lstStyle/>
          <a:p>
            <a:pPr marL="342900" indent="-342900" eaLnBrk="1" hangingPunct="1">
              <a:lnSpc>
                <a:spcPct val="130000"/>
              </a:lnSpc>
              <a:spcBef>
                <a:spcPts val="0"/>
              </a:spcBef>
              <a:spcAft>
                <a:spcPts val="0"/>
              </a:spcAft>
              <a:buSzPct val="80000"/>
              <a:buFont typeface="Wingdings" panose="05000000000000000000" charset="0"/>
              <a:buChar char="p"/>
              <a:defRPr/>
            </a:pPr>
            <a:r>
              <a:rPr lang="zh-CN" altLang="zh-CN" sz="2400" b="1" dirty="0">
                <a:solidFill>
                  <a:srgbClr val="0070C0"/>
                </a:solidFill>
                <a:highlight>
                  <a:srgbClr val="FFFF00"/>
                </a:highlight>
                <a:latin typeface="微软雅黑" panose="020B0503020204020204" pitchFamily="34" charset="-122"/>
                <a:ea typeface="微软雅黑" panose="020B0503020204020204" pitchFamily="34" charset="-122"/>
                <a:cs typeface="微软雅黑" panose="020B0503020204020204" pitchFamily="34" charset="-122"/>
              </a:rPr>
              <a:t>为了</a:t>
            </a:r>
            <a:r>
              <a:rPr lang="zh-CN" altLang="en-US" sz="2400" b="1" dirty="0">
                <a:solidFill>
                  <a:srgbClr val="0070C0"/>
                </a:solidFill>
                <a:highlight>
                  <a:srgbClr val="FFFF00"/>
                </a:highlight>
                <a:latin typeface="微软雅黑" panose="020B0503020204020204" pitchFamily="34" charset="-122"/>
                <a:ea typeface="微软雅黑" panose="020B0503020204020204" pitchFamily="34" charset="-122"/>
                <a:cs typeface="微软雅黑" panose="020B0503020204020204" pitchFamily="34" charset="-122"/>
              </a:rPr>
              <a:t>使系统稳定、无超调，满足临界阻尼或过阻尼条件</a:t>
            </a:r>
            <a:endParaRPr lang="zh-CN" altLang="en-US" sz="2400" b="1" dirty="0">
              <a:solidFill>
                <a:srgbClr val="0070C0"/>
              </a:solidFill>
              <a:highlight>
                <a:srgbClr val="FFFF00"/>
              </a:highlight>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8" name="矩形 7"/>
          <p:cNvSpPr/>
          <p:nvPr/>
        </p:nvSpPr>
        <p:spPr>
          <a:xfrm>
            <a:off x="6485467" y="1878734"/>
            <a:ext cx="2616200" cy="74837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矩形 43"/>
          <p:cNvSpPr/>
          <p:nvPr/>
        </p:nvSpPr>
        <p:spPr>
          <a:xfrm>
            <a:off x="4455335" y="5068810"/>
            <a:ext cx="3477931" cy="93658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4"/>
                                        </p:tgtEl>
                                        <p:attrNameLst>
                                          <p:attrName>style.visibility</p:attrName>
                                        </p:attrNameLst>
                                      </p:cBhvr>
                                      <p:to>
                                        <p:strVal val="visible"/>
                                      </p:to>
                                    </p:set>
                                    <p:animEffect transition="in" filter="fade">
                                      <p:cBhvr>
                                        <p:cTn id="12" dur="500"/>
                                        <p:tgtEl>
                                          <p:spTgt spid="4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P spid="44"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矩形 28"/>
          <p:cNvSpPr>
            <a:spLocks noChangeArrowheads="1"/>
          </p:cNvSpPr>
          <p:nvPr/>
        </p:nvSpPr>
        <p:spPr bwMode="auto">
          <a:xfrm>
            <a:off x="1631950" y="846138"/>
            <a:ext cx="311655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b="1" dirty="0">
                <a:solidFill>
                  <a:srgbClr val="000000"/>
                </a:solidFill>
                <a:latin typeface="微软雅黑" panose="020B0503020204020204" pitchFamily="34" charset="-122"/>
                <a:ea typeface="黑体" panose="02010609060101010101" pitchFamily="2" charset="-122"/>
              </a:rPr>
              <a:t>例</a:t>
            </a:r>
            <a:r>
              <a:rPr lang="en-US" altLang="zh-CN" b="1" dirty="0">
                <a:solidFill>
                  <a:srgbClr val="000000"/>
                </a:solidFill>
                <a:latin typeface="微软雅黑" panose="020B0503020204020204" pitchFamily="34" charset="-122"/>
                <a:ea typeface="黑体" panose="02010609060101010101" pitchFamily="2" charset="-122"/>
              </a:rPr>
              <a:t>1</a:t>
            </a:r>
            <a:r>
              <a:rPr lang="zh-CN" altLang="en-US" b="1" dirty="0">
                <a:solidFill>
                  <a:srgbClr val="000000"/>
                </a:solidFill>
                <a:latin typeface="微软雅黑" panose="020B0503020204020204" pitchFamily="34" charset="-122"/>
                <a:ea typeface="黑体" panose="02010609060101010101" pitchFamily="2" charset="-122"/>
              </a:rPr>
              <a:t>：如果操作臂负载惯性矩</a:t>
            </a:r>
            <a:endParaRPr lang="zh-CN" altLang="en-US" b="1" baseline="-25000" dirty="0">
              <a:solidFill>
                <a:srgbClr val="000000"/>
              </a:solidFill>
            </a:endParaRPr>
          </a:p>
        </p:txBody>
      </p:sp>
      <p:graphicFrame>
        <p:nvGraphicFramePr>
          <p:cNvPr id="18436" name="对象 33"/>
          <p:cNvGraphicFramePr>
            <a:graphicFrameLocks noChangeAspect="1"/>
          </p:cNvGraphicFramePr>
          <p:nvPr/>
        </p:nvGraphicFramePr>
        <p:xfrm>
          <a:off x="4511675" y="836613"/>
          <a:ext cx="360363" cy="412750"/>
        </p:xfrm>
        <a:graphic>
          <a:graphicData uri="http://schemas.openxmlformats.org/presentationml/2006/ole">
            <mc:AlternateContent xmlns:mc="http://schemas.openxmlformats.org/markup-compatibility/2006">
              <mc:Choice xmlns:v="urn:schemas-microsoft-com:vml" Requires="v">
                <p:oleObj spid="_x0000_s49196" name="" r:id="rId1" imgW="177800" imgH="202565" progId="Equation.DSMT4">
                  <p:embed/>
                </p:oleObj>
              </mc:Choice>
              <mc:Fallback>
                <p:oleObj name="" r:id="rId1" imgW="177800" imgH="202565" progId="Equation.DSMT4">
                  <p:embed/>
                  <p:pic>
                    <p:nvPicPr>
                      <p:cNvPr id="0" name="对象 3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11675" y="836613"/>
                        <a:ext cx="360363" cy="41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8437" name="矩形 39"/>
          <p:cNvSpPr>
            <a:spLocks noChangeArrowheads="1"/>
          </p:cNvSpPr>
          <p:nvPr/>
        </p:nvSpPr>
        <p:spPr bwMode="auto">
          <a:xfrm>
            <a:off x="4843463" y="846138"/>
            <a:ext cx="4127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b="1">
                <a:solidFill>
                  <a:srgbClr val="000000"/>
                </a:solidFill>
                <a:latin typeface="微软雅黑" panose="020B0503020204020204" pitchFamily="34" charset="-122"/>
                <a:ea typeface="黑体" panose="02010609060101010101" pitchFamily="2" charset="-122"/>
              </a:rPr>
              <a:t>在</a:t>
            </a:r>
            <a:endParaRPr lang="zh-CN" altLang="en-US" b="1">
              <a:solidFill>
                <a:srgbClr val="000000"/>
              </a:solidFill>
              <a:latin typeface="微软雅黑" panose="020B0503020204020204" pitchFamily="34" charset="-122"/>
              <a:ea typeface="黑体" panose="02010609060101010101" pitchFamily="2" charset="-122"/>
            </a:endParaRPr>
          </a:p>
        </p:txBody>
      </p:sp>
      <p:graphicFrame>
        <p:nvGraphicFramePr>
          <p:cNvPr id="18438" name="对象 51"/>
          <p:cNvGraphicFramePr>
            <a:graphicFrameLocks noChangeAspect="1"/>
          </p:cNvGraphicFramePr>
          <p:nvPr/>
        </p:nvGraphicFramePr>
        <p:xfrm>
          <a:off x="5232400" y="812800"/>
          <a:ext cx="1250950" cy="434975"/>
        </p:xfrm>
        <a:graphic>
          <a:graphicData uri="http://schemas.openxmlformats.org/presentationml/2006/ole">
            <mc:AlternateContent xmlns:mc="http://schemas.openxmlformats.org/markup-compatibility/2006">
              <mc:Choice xmlns:v="urn:schemas-microsoft-com:vml" Requires="v">
                <p:oleObj spid="_x0000_s49197" name="" r:id="rId3" imgW="621665" imgH="215900" progId="Equation.DSMT4">
                  <p:embed/>
                </p:oleObj>
              </mc:Choice>
              <mc:Fallback>
                <p:oleObj name="" r:id="rId3" imgW="621665" imgH="215900" progId="Equation.DSMT4">
                  <p:embed/>
                  <p:pic>
                    <p:nvPicPr>
                      <p:cNvPr id="0" name="对象 5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32400" y="812800"/>
                        <a:ext cx="1250950" cy="434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8439" name="矩形 43"/>
          <p:cNvSpPr>
            <a:spLocks noChangeArrowheads="1"/>
          </p:cNvSpPr>
          <p:nvPr/>
        </p:nvSpPr>
        <p:spPr bwMode="auto">
          <a:xfrm>
            <a:off x="6527800" y="850900"/>
            <a:ext cx="27114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b="1">
                <a:solidFill>
                  <a:srgbClr val="000000"/>
                </a:solidFill>
                <a:latin typeface="微软雅黑" panose="020B0503020204020204" pitchFamily="34" charset="-122"/>
                <a:ea typeface="黑体" panose="02010609060101010101" pitchFamily="2" charset="-122"/>
              </a:rPr>
              <a:t>之间变化，</a:t>
            </a:r>
            <a:r>
              <a:rPr lang="zh-CN" altLang="en-US" b="1">
                <a:solidFill>
                  <a:srgbClr val="000000"/>
                </a:solidFill>
                <a:highlight>
                  <a:srgbClr val="FFFF00"/>
                </a:highlight>
                <a:latin typeface="微软雅黑" panose="020B0503020204020204" pitchFamily="34" charset="-122"/>
                <a:ea typeface="黑体" panose="02010609060101010101" pitchFamily="2" charset="-122"/>
              </a:rPr>
              <a:t>电机轴惯性矩</a:t>
            </a:r>
            <a:endParaRPr lang="zh-CN" altLang="en-US" b="1">
              <a:solidFill>
                <a:srgbClr val="000000"/>
              </a:solidFill>
              <a:highlight>
                <a:srgbClr val="FFFF00"/>
              </a:highlight>
              <a:latin typeface="微软雅黑" panose="020B0503020204020204" pitchFamily="34" charset="-122"/>
              <a:ea typeface="黑体" panose="02010609060101010101" pitchFamily="2" charset="-122"/>
            </a:endParaRPr>
          </a:p>
        </p:txBody>
      </p:sp>
      <p:graphicFrame>
        <p:nvGraphicFramePr>
          <p:cNvPr id="18440" name="对象 53"/>
          <p:cNvGraphicFramePr>
            <a:graphicFrameLocks noChangeAspect="1"/>
          </p:cNvGraphicFramePr>
          <p:nvPr/>
        </p:nvGraphicFramePr>
        <p:xfrm>
          <a:off x="2097088" y="1430338"/>
          <a:ext cx="1914525" cy="434975"/>
        </p:xfrm>
        <a:graphic>
          <a:graphicData uri="http://schemas.openxmlformats.org/presentationml/2006/ole">
            <mc:AlternateContent xmlns:mc="http://schemas.openxmlformats.org/markup-compatibility/2006">
              <mc:Choice xmlns:v="urn:schemas-microsoft-com:vml" Requires="v">
                <p:oleObj spid="_x0000_s49198" name="" r:id="rId5" imgW="951230" imgH="215900" progId="Equation.DSMT4">
                  <p:embed/>
                </p:oleObj>
              </mc:Choice>
              <mc:Fallback>
                <p:oleObj name="" r:id="rId5" imgW="951230" imgH="215900" progId="Equation.DSMT4">
                  <p:embed/>
                  <p:pic>
                    <p:nvPicPr>
                      <p:cNvPr id="0" name="对象 5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97088" y="1430338"/>
                        <a:ext cx="1914525" cy="434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8441" name="矩形 54"/>
          <p:cNvSpPr>
            <a:spLocks noChangeArrowheads="1"/>
          </p:cNvSpPr>
          <p:nvPr/>
        </p:nvSpPr>
        <p:spPr bwMode="auto">
          <a:xfrm>
            <a:off x="4079875" y="1468438"/>
            <a:ext cx="8731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b="1">
                <a:solidFill>
                  <a:srgbClr val="000000"/>
                </a:solidFill>
                <a:latin typeface="微软雅黑" panose="020B0503020204020204" pitchFamily="34" charset="-122"/>
                <a:ea typeface="黑体" panose="02010609060101010101" pitchFamily="2" charset="-122"/>
              </a:rPr>
              <a:t>减速比</a:t>
            </a:r>
            <a:endParaRPr lang="zh-CN" altLang="en-US" b="1">
              <a:solidFill>
                <a:srgbClr val="000000"/>
              </a:solidFill>
              <a:latin typeface="微软雅黑" panose="020B0503020204020204" pitchFamily="34" charset="-122"/>
              <a:ea typeface="黑体" panose="02010609060101010101" pitchFamily="2" charset="-122"/>
            </a:endParaRPr>
          </a:p>
        </p:txBody>
      </p:sp>
      <p:graphicFrame>
        <p:nvGraphicFramePr>
          <p:cNvPr id="18442" name="对象 55"/>
          <p:cNvGraphicFramePr>
            <a:graphicFrameLocks noChangeAspect="1"/>
          </p:cNvGraphicFramePr>
          <p:nvPr/>
        </p:nvGraphicFramePr>
        <p:xfrm>
          <a:off x="4905375" y="1287463"/>
          <a:ext cx="893763" cy="714375"/>
        </p:xfrm>
        <a:graphic>
          <a:graphicData uri="http://schemas.openxmlformats.org/presentationml/2006/ole">
            <mc:AlternateContent xmlns:mc="http://schemas.openxmlformats.org/markup-compatibility/2006">
              <mc:Choice xmlns:v="urn:schemas-microsoft-com:vml" Requires="v">
                <p:oleObj spid="_x0000_s49199" name="" r:id="rId7" imgW="443865" imgH="355600" progId="Equation.DSMT4">
                  <p:embed/>
                </p:oleObj>
              </mc:Choice>
              <mc:Fallback>
                <p:oleObj name="" r:id="rId7" imgW="443865" imgH="355600" progId="Equation.DSMT4">
                  <p:embed/>
                  <p:pic>
                    <p:nvPicPr>
                      <p:cNvPr id="0" name="对象 5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05375" y="1287463"/>
                        <a:ext cx="893763"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8443" name="矩形 56"/>
          <p:cNvSpPr>
            <a:spLocks noChangeArrowheads="1"/>
          </p:cNvSpPr>
          <p:nvPr/>
        </p:nvSpPr>
        <p:spPr bwMode="auto">
          <a:xfrm>
            <a:off x="6024563" y="1465263"/>
            <a:ext cx="363061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b="1">
                <a:solidFill>
                  <a:srgbClr val="000000"/>
                </a:solidFill>
                <a:latin typeface="微软雅黑" panose="020B0503020204020204" pitchFamily="34" charset="-122"/>
                <a:ea typeface="黑体" panose="02010609060101010101" pitchFamily="2" charset="-122"/>
              </a:rPr>
              <a:t>求等效惯性矩的最大值和最小值。</a:t>
            </a:r>
            <a:endParaRPr lang="zh-CN" altLang="en-US" b="1">
              <a:solidFill>
                <a:srgbClr val="000000"/>
              </a:solidFill>
              <a:latin typeface="微软雅黑" panose="020B0503020204020204" pitchFamily="34" charset="-122"/>
              <a:ea typeface="黑体" panose="02010609060101010101" pitchFamily="2" charset="-122"/>
            </a:endParaRPr>
          </a:p>
        </p:txBody>
      </p:sp>
      <p:sp>
        <p:nvSpPr>
          <p:cNvPr id="18444" name="矩形 57"/>
          <p:cNvSpPr>
            <a:spLocks noChangeArrowheads="1"/>
          </p:cNvSpPr>
          <p:nvPr/>
        </p:nvSpPr>
        <p:spPr bwMode="auto">
          <a:xfrm>
            <a:off x="2063750" y="2060575"/>
            <a:ext cx="363061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b="1">
                <a:solidFill>
                  <a:srgbClr val="000000"/>
                </a:solidFill>
                <a:latin typeface="微软雅黑" panose="020B0503020204020204" pitchFamily="34" charset="-122"/>
                <a:ea typeface="黑体" panose="02010609060101010101" pitchFamily="2" charset="-122"/>
              </a:rPr>
              <a:t>求等效惯性矩的最大值和最小值。</a:t>
            </a:r>
            <a:endParaRPr lang="zh-CN" altLang="en-US" b="1">
              <a:solidFill>
                <a:srgbClr val="000000"/>
              </a:solidFill>
              <a:latin typeface="微软雅黑" panose="020B0503020204020204" pitchFamily="34" charset="-122"/>
              <a:ea typeface="黑体" panose="02010609060101010101" pitchFamily="2" charset="-122"/>
            </a:endParaRPr>
          </a:p>
        </p:txBody>
      </p:sp>
      <p:sp>
        <p:nvSpPr>
          <p:cNvPr id="45" name="矩形 44"/>
          <p:cNvSpPr/>
          <p:nvPr/>
        </p:nvSpPr>
        <p:spPr>
          <a:xfrm>
            <a:off x="1703388" y="2852738"/>
            <a:ext cx="868362" cy="368300"/>
          </a:xfrm>
          <a:prstGeom prst="rect">
            <a:avLst/>
          </a:prstGeom>
        </p:spPr>
        <p:txBody>
          <a:bodyPr wrap="none">
            <a:spAutoFit/>
          </a:bodyPr>
          <a:lstStyle/>
          <a:p>
            <a:pPr eaLnBrk="1" hangingPunct="1">
              <a:defRPr/>
            </a:pPr>
            <a:r>
              <a:rPr lang="zh-CN" altLang="en-US" b="1" kern="100" dirty="0">
                <a:solidFill>
                  <a:srgbClr val="000000"/>
                </a:solidFill>
                <a:latin typeface="微软雅黑" panose="020B0503020204020204" pitchFamily="34" charset="-122"/>
                <a:ea typeface="微软雅黑" panose="020B0503020204020204" pitchFamily="34" charset="-122"/>
              </a:rPr>
              <a:t>解答：</a:t>
            </a:r>
            <a:endParaRPr lang="zh-CN" altLang="en-US" b="1" dirty="0">
              <a:solidFill>
                <a:prstClr val="black"/>
              </a:solidFill>
            </a:endParaRPr>
          </a:p>
        </p:txBody>
      </p:sp>
      <p:sp>
        <p:nvSpPr>
          <p:cNvPr id="46" name="矩形 45"/>
          <p:cNvSpPr>
            <a:spLocks noChangeArrowheads="1"/>
          </p:cNvSpPr>
          <p:nvPr/>
        </p:nvSpPr>
        <p:spPr bwMode="auto">
          <a:xfrm>
            <a:off x="2141538" y="3284538"/>
            <a:ext cx="248126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b="1">
                <a:solidFill>
                  <a:srgbClr val="000000"/>
                </a:solidFill>
                <a:latin typeface="微软雅黑" panose="020B0503020204020204" pitchFamily="34" charset="-122"/>
              </a:rPr>
              <a:t>等效惯性矩的最小值为</a:t>
            </a:r>
            <a:endParaRPr lang="zh-CN" altLang="zh-CN" b="1">
              <a:solidFill>
                <a:srgbClr val="000000"/>
              </a:solidFill>
              <a:latin typeface="微软雅黑" panose="020B0503020204020204" pitchFamily="34" charset="-122"/>
            </a:endParaRPr>
          </a:p>
        </p:txBody>
      </p:sp>
      <p:graphicFrame>
        <p:nvGraphicFramePr>
          <p:cNvPr id="47" name="对象 46"/>
          <p:cNvGraphicFramePr>
            <a:graphicFrameLocks noChangeAspect="1"/>
          </p:cNvGraphicFramePr>
          <p:nvPr/>
        </p:nvGraphicFramePr>
        <p:xfrm>
          <a:off x="2978150" y="3694113"/>
          <a:ext cx="4991100" cy="622300"/>
        </p:xfrm>
        <a:graphic>
          <a:graphicData uri="http://schemas.openxmlformats.org/presentationml/2006/ole">
            <mc:AlternateContent xmlns:mc="http://schemas.openxmlformats.org/markup-compatibility/2006">
              <mc:Choice xmlns:v="urn:schemas-microsoft-com:vml" Requires="v">
                <p:oleObj spid="_x0000_s49200" name="" r:id="rId9" imgW="4989195" imgH="622300" progId="Equation.DSMT4">
                  <p:embed/>
                </p:oleObj>
              </mc:Choice>
              <mc:Fallback>
                <p:oleObj name="" r:id="rId9" imgW="4989195" imgH="622300" progId="Equation.DSMT4">
                  <p:embed/>
                  <p:pic>
                    <p:nvPicPr>
                      <p:cNvPr id="0" name="对象 4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978150" y="3694113"/>
                        <a:ext cx="4991100" cy="62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48" name="矩形 47"/>
          <p:cNvSpPr>
            <a:spLocks noChangeArrowheads="1"/>
          </p:cNvSpPr>
          <p:nvPr/>
        </p:nvSpPr>
        <p:spPr bwMode="auto">
          <a:xfrm>
            <a:off x="2193925" y="4581525"/>
            <a:ext cx="11017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zh-CN" b="1">
                <a:solidFill>
                  <a:srgbClr val="000000"/>
                </a:solidFill>
                <a:latin typeface="微软雅黑" panose="020B0503020204020204" pitchFamily="34" charset="-122"/>
              </a:rPr>
              <a:t>最大值为</a:t>
            </a:r>
            <a:endParaRPr lang="zh-CN" altLang="zh-CN" b="1">
              <a:solidFill>
                <a:srgbClr val="000000"/>
              </a:solidFill>
              <a:latin typeface="微软雅黑" panose="020B0503020204020204" pitchFamily="34" charset="-122"/>
            </a:endParaRPr>
          </a:p>
        </p:txBody>
      </p:sp>
      <p:sp>
        <p:nvSpPr>
          <p:cNvPr id="18449" name="Rectangle 16"/>
          <p:cNvSpPr>
            <a:spLocks noChangeArrowheads="1"/>
          </p:cNvSpPr>
          <p:nvPr/>
        </p:nvSpPr>
        <p:spPr bwMode="auto">
          <a:xfrm>
            <a:off x="1524000" y="-184150"/>
            <a:ext cx="30956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0000"/>
              </a:solidFill>
            </a:endParaRPr>
          </a:p>
        </p:txBody>
      </p:sp>
      <p:graphicFrame>
        <p:nvGraphicFramePr>
          <p:cNvPr id="51" name="对象 50"/>
          <p:cNvGraphicFramePr>
            <a:graphicFrameLocks noChangeAspect="1"/>
          </p:cNvGraphicFramePr>
          <p:nvPr/>
        </p:nvGraphicFramePr>
        <p:xfrm>
          <a:off x="3000375" y="4868863"/>
          <a:ext cx="4775200" cy="617537"/>
        </p:xfrm>
        <a:graphic>
          <a:graphicData uri="http://schemas.openxmlformats.org/presentationml/2006/ole">
            <mc:AlternateContent xmlns:mc="http://schemas.openxmlformats.org/markup-compatibility/2006">
              <mc:Choice xmlns:v="urn:schemas-microsoft-com:vml" Requires="v">
                <p:oleObj spid="_x0000_s49201" name="" r:id="rId11" imgW="4773295" imgH="622300" progId="Equation.DSMT4">
                  <p:embed/>
                </p:oleObj>
              </mc:Choice>
              <mc:Fallback>
                <p:oleObj name="" r:id="rId11" imgW="4773295" imgH="622300" progId="Equation.DSMT4">
                  <p:embed/>
                  <p:pic>
                    <p:nvPicPr>
                      <p:cNvPr id="0" name="对象 50"/>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000375" y="4868863"/>
                        <a:ext cx="4775200" cy="617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66" name="矩形 65"/>
          <p:cNvSpPr>
            <a:spLocks noChangeArrowheads="1"/>
          </p:cNvSpPr>
          <p:nvPr/>
        </p:nvSpPr>
        <p:spPr bwMode="auto">
          <a:xfrm>
            <a:off x="2193925" y="5805488"/>
            <a:ext cx="872867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b="1" dirty="0">
                <a:solidFill>
                  <a:srgbClr val="FF0000"/>
                </a:solidFill>
                <a:latin typeface="微软雅黑" panose="020B0503020204020204" pitchFamily="34" charset="-122"/>
              </a:rPr>
              <a:t>相对于负载惯性矩的变形率，</a:t>
            </a:r>
            <a:r>
              <a:rPr lang="zh-CN" altLang="en-US" b="1" dirty="0">
                <a:solidFill>
                  <a:srgbClr val="FF0000"/>
                </a:solidFill>
                <a:highlight>
                  <a:srgbClr val="FFFF00"/>
                </a:highlight>
                <a:latin typeface="微软雅黑" panose="020B0503020204020204" pitchFamily="34" charset="-122"/>
              </a:rPr>
              <a:t>减速器使折算到电机轴的等效惯性矩变化率减小了。</a:t>
            </a:r>
            <a:endParaRPr lang="zh-CN" altLang="en-US" b="1" dirty="0">
              <a:solidFill>
                <a:srgbClr val="FF0000"/>
              </a:solidFill>
              <a:highlight>
                <a:srgbClr val="FFFF00"/>
              </a:highlight>
              <a:latin typeface="微软雅黑" panose="020B0503020204020204" pitchFamily="34" charset="-122"/>
            </a:endParaRPr>
          </a:p>
        </p:txBody>
      </p:sp>
      <p:sp>
        <p:nvSpPr>
          <p:cNvPr id="20" name="Rectangle 2"/>
          <p:cNvSpPr>
            <a:spLocks noChangeArrowheads="1"/>
          </p:cNvSpPr>
          <p:nvPr/>
        </p:nvSpPr>
        <p:spPr bwMode="auto">
          <a:xfrm>
            <a:off x="1550988" y="69850"/>
            <a:ext cx="9072562"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800" b="1" dirty="0">
                <a:solidFill>
                  <a:srgbClr val="000000"/>
                </a:solidFill>
                <a:latin typeface="Times New Roman" panose="02020603050405020304" pitchFamily="18" charset="0"/>
                <a:ea typeface="华文中宋" panose="02010600040101010101" pitchFamily="2" charset="-122"/>
              </a:rPr>
              <a:t>6.2  </a:t>
            </a:r>
            <a:r>
              <a:rPr lang="zh-CN" altLang="en-US" sz="2800" b="1" dirty="0">
                <a:solidFill>
                  <a:srgbClr val="000000"/>
                </a:solidFill>
                <a:latin typeface="Times New Roman" panose="02020603050405020304" pitchFamily="18" charset="0"/>
                <a:ea typeface="华文中宋" panose="02010600040101010101" pitchFamily="2" charset="-122"/>
              </a:rPr>
              <a:t>例题</a:t>
            </a:r>
            <a:endParaRPr lang="en-US" altLang="zh-CN" sz="2800" b="1" dirty="0">
              <a:solidFill>
                <a:srgbClr val="000000"/>
              </a:solidFill>
              <a:latin typeface="Times New Roman" panose="02020603050405020304" pitchFamily="18" charset="0"/>
              <a:ea typeface="华文中宋" panose="0201060004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P spid="46" grpId="0"/>
      <p:bldP spid="48" grpId="0"/>
      <p:bldP spid="6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01637" y="-273868"/>
            <a:ext cx="10972800" cy="1143000"/>
          </a:xfrm>
        </p:spPr>
        <p:txBody>
          <a:bodyPr/>
          <a:lstStyle/>
          <a:p>
            <a:pPr algn="l">
              <a:defRPr/>
            </a:pPr>
            <a:r>
              <a:rPr lang="en-US" altLang="zh-CN" sz="2800" dirty="0">
                <a:solidFill>
                  <a:srgbClr val="333399"/>
                </a:solidFill>
                <a:latin typeface="华文中宋" panose="02010600040101010101" pitchFamily="2" charset="-122"/>
                <a:ea typeface="华文中宋" panose="02010600040101010101" pitchFamily="2" charset="-122"/>
                <a:cs typeface="+mj-ea"/>
                <a:sym typeface="Wingdings" panose="05000000000000000000" pitchFamily="2" charset="2"/>
              </a:rPr>
              <a:t>6.1 </a:t>
            </a:r>
            <a:r>
              <a:rPr lang="zh-CN" altLang="en-US" sz="2800" dirty="0">
                <a:solidFill>
                  <a:srgbClr val="333399"/>
                </a:solidFill>
                <a:latin typeface="华文中宋" panose="02010600040101010101" pitchFamily="2" charset="-122"/>
                <a:ea typeface="华文中宋" panose="02010600040101010101" pitchFamily="2" charset="-122"/>
                <a:cs typeface="+mj-ea"/>
                <a:sym typeface="Wingdings" panose="05000000000000000000" pitchFamily="2" charset="2"/>
              </a:rPr>
              <a:t>机器人控制系统概述</a:t>
            </a:r>
            <a:endParaRPr lang="zh-CN" altLang="en-US" sz="2800" dirty="0">
              <a:latin typeface="华文中宋" panose="02010600040101010101" pitchFamily="2" charset="-122"/>
              <a:ea typeface="华文中宋" panose="02010600040101010101" pitchFamily="2" charset="-122"/>
            </a:endParaRPr>
          </a:p>
        </p:txBody>
      </p:sp>
      <p:pic>
        <p:nvPicPr>
          <p:cNvPr id="7171" name="内容占位符 5"/>
          <p:cNvPicPr>
            <a:picLocks noGrp="1" noChangeAspect="1" noChangeArrowheads="1"/>
          </p:cNvPicPr>
          <p:nvPr>
            <p:ph idx="1"/>
          </p:nvPr>
        </p:nvPicPr>
        <p:blipFill>
          <a:blip r:embed="rId1">
            <a:extLst>
              <a:ext uri="{28A0092B-C50C-407E-A947-70E740481C1C}">
                <a14:useLocalDpi xmlns:a14="http://schemas.microsoft.com/office/drawing/2010/main" val="0"/>
              </a:ext>
            </a:extLst>
          </a:blip>
          <a:srcRect/>
          <a:stretch>
            <a:fillRect/>
          </a:stretch>
        </p:blipFill>
        <p:spPr>
          <a:xfrm>
            <a:off x="2060574" y="869131"/>
            <a:ext cx="8104704" cy="5423865"/>
          </a:xfrm>
        </p:spPr>
      </p:pic>
      <p:sp>
        <p:nvSpPr>
          <p:cNvPr id="7173" name="灯片编号占位符 4"/>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folHlink"/>
              </a:buClr>
              <a:buSzPct val="60000"/>
              <a:buFont typeface="Wingdings" panose="05000000000000000000" pitchFamily="2" charset="2"/>
              <a:buBlip>
                <a:blip r:embed="rId3"/>
              </a:buBlip>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SzPct val="60000"/>
              <a:buFont typeface="Wingdings" panose="05000000000000000000" pitchFamily="2" charset="2"/>
              <a:buBlip>
                <a:blip r:embed="rId2"/>
              </a:buBlip>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folHlink"/>
              </a:buClr>
              <a:buSzPct val="60000"/>
              <a:buFont typeface="Wingdings" panose="05000000000000000000" pitchFamily="2" charset="2"/>
              <a:buBlip>
                <a:blip r:embed="rId4"/>
              </a:buBlip>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folHlink"/>
              </a:buClr>
              <a:buSzPct val="60000"/>
              <a:buFont typeface="Wingdings" panose="05000000000000000000" pitchFamily="2" charset="2"/>
              <a:buChar char="n"/>
              <a:defRPr sz="16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folHlink"/>
              </a:buClr>
              <a:buSzPct val="60000"/>
              <a:buFont typeface="Wingdings" panose="05000000000000000000" pitchFamily="2" charset="2"/>
              <a:buChar char="n"/>
              <a:defRPr sz="16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folHlink"/>
              </a:buClr>
              <a:buSzPct val="60000"/>
              <a:buFont typeface="Wingdings" panose="05000000000000000000" pitchFamily="2" charset="2"/>
              <a:buChar char="n"/>
              <a:defRPr sz="16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folHlink"/>
              </a:buClr>
              <a:buSzPct val="60000"/>
              <a:buFont typeface="Wingdings" panose="05000000000000000000" pitchFamily="2" charset="2"/>
              <a:buChar char="n"/>
              <a:defRPr sz="16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folHlink"/>
              </a:buClr>
              <a:buSzPct val="60000"/>
              <a:buFont typeface="Wingdings" panose="05000000000000000000" pitchFamily="2" charset="2"/>
              <a:buChar char="n"/>
              <a:defRPr sz="1600">
                <a:solidFill>
                  <a:schemeClr val="tx1"/>
                </a:solidFill>
                <a:latin typeface="Times New Roman" panose="02020603050405020304" pitchFamily="18" charset="0"/>
                <a:ea typeface="宋体" panose="02010600030101010101" pitchFamily="2" charset="-122"/>
              </a:defRPr>
            </a:lvl9pPr>
          </a:lstStyle>
          <a:p>
            <a:pPr>
              <a:spcBef>
                <a:spcPct val="0"/>
              </a:spcBef>
              <a:buClrTx/>
              <a:buSzTx/>
              <a:buFontTx/>
              <a:buNone/>
            </a:pPr>
            <a:fld id="{1564D227-42CE-4ED7-A5BB-70E903B36FE3}" type="slidenum">
              <a:rPr lang="zh-CN" altLang="en-US" sz="1400">
                <a:solidFill>
                  <a:srgbClr val="022EBA"/>
                </a:solidFill>
                <a:ea typeface="黑体" panose="02010609060101010101" pitchFamily="2" charset="-122"/>
              </a:rPr>
            </a:fld>
            <a:endParaRPr lang="zh-CN" altLang="en-US" sz="1400">
              <a:solidFill>
                <a:srgbClr val="022EBA"/>
              </a:solidFill>
              <a:ea typeface="黑体" panose="02010609060101010101" pitchFamily="2" charset="-122"/>
            </a:endParaRPr>
          </a:p>
        </p:txBody>
      </p:sp>
      <p:sp>
        <p:nvSpPr>
          <p:cNvPr id="3" name="文本框 2"/>
          <p:cNvSpPr txBox="1"/>
          <p:nvPr/>
        </p:nvSpPr>
        <p:spPr>
          <a:xfrm>
            <a:off x="3906983" y="6324157"/>
            <a:ext cx="4580100" cy="461665"/>
          </a:xfrm>
          <a:prstGeom prst="rect">
            <a:avLst/>
          </a:prstGeom>
          <a:noFill/>
        </p:spPr>
        <p:txBody>
          <a:bodyPr wrap="none" rtlCol="0">
            <a:spAutoFit/>
          </a:bodyPr>
          <a:lstStyle/>
          <a:p>
            <a:r>
              <a:rPr lang="en-US" altLang="zh-CN" sz="2400" dirty="0"/>
              <a:t>Kuka</a:t>
            </a:r>
            <a:r>
              <a:rPr lang="zh-CN" altLang="en-US" sz="2400" dirty="0"/>
              <a:t>六自由度工业机器人结构图</a:t>
            </a:r>
            <a:endParaRPr lang="zh-CN" altLang="en-US" sz="2400"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8" name="Rectangle 414"/>
          <p:cNvSpPr>
            <a:spLocks noChangeArrowheads="1"/>
          </p:cNvSpPr>
          <p:nvPr/>
        </p:nvSpPr>
        <p:spPr bwMode="auto">
          <a:xfrm>
            <a:off x="1524000" y="-184150"/>
            <a:ext cx="30956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solidFill>
                <a:srgbClr val="000000"/>
              </a:solidFill>
            </a:endParaRPr>
          </a:p>
        </p:txBody>
      </p:sp>
      <p:grpSp>
        <p:nvGrpSpPr>
          <p:cNvPr id="28" name="组合 1"/>
          <p:cNvGrpSpPr/>
          <p:nvPr/>
        </p:nvGrpSpPr>
        <p:grpSpPr bwMode="auto">
          <a:xfrm>
            <a:off x="1524000" y="1447447"/>
            <a:ext cx="9465411" cy="937254"/>
            <a:chOff x="1305" y="1836"/>
            <a:chExt cx="12840" cy="1475"/>
          </a:xfrm>
        </p:grpSpPr>
        <p:sp>
          <p:nvSpPr>
            <p:cNvPr id="29" name="文本框 13"/>
            <p:cNvSpPr txBox="1">
              <a:spLocks noChangeArrowheads="1"/>
            </p:cNvSpPr>
            <p:nvPr/>
          </p:nvSpPr>
          <p:spPr bwMode="auto">
            <a:xfrm>
              <a:off x="1305" y="1836"/>
              <a:ext cx="12840" cy="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lang="zh-CN" altLang="en-US" sz="2400" b="1" dirty="0">
                  <a:solidFill>
                    <a:srgbClr val="000000"/>
                  </a:solidFill>
                  <a:latin typeface="微软雅黑" panose="020B0503020204020204" pitchFamily="34" charset="-122"/>
                  <a:ea typeface="微软雅黑" panose="020B0503020204020204" pitchFamily="34" charset="-122"/>
                </a:rPr>
                <a:t>系统参数        ，      ，      。按位置调节器的控制规律，选择控制增益    和    ，使系统变成</a:t>
              </a:r>
              <a:r>
                <a:rPr lang="zh-CN" altLang="en-US" sz="2400" b="1" dirty="0">
                  <a:solidFill>
                    <a:srgbClr val="0070C0"/>
                  </a:solidFill>
                  <a:latin typeface="微软雅黑" panose="020B0503020204020204" pitchFamily="34" charset="-122"/>
                  <a:ea typeface="微软雅黑" panose="020B0503020204020204" pitchFamily="34" charset="-122"/>
                </a:rPr>
                <a:t>临界阻尼系统</a:t>
              </a:r>
              <a:r>
                <a:rPr lang="zh-CN" altLang="en-US" sz="2400" b="1" dirty="0">
                  <a:solidFill>
                    <a:srgbClr val="000000"/>
                  </a:solidFill>
                  <a:latin typeface="微软雅黑" panose="020B0503020204020204" pitchFamily="34" charset="-122"/>
                  <a:ea typeface="微软雅黑" panose="020B0503020204020204" pitchFamily="34" charset="-122"/>
                </a:rPr>
                <a:t>，并使</a:t>
              </a:r>
              <a:r>
                <a:rPr lang="zh-CN" altLang="en-US" sz="2400" b="1" dirty="0">
                  <a:solidFill>
                    <a:srgbClr val="0070C0"/>
                  </a:solidFill>
                  <a:latin typeface="微软雅黑" panose="020B0503020204020204" pitchFamily="34" charset="-122"/>
                  <a:ea typeface="微软雅黑" panose="020B0503020204020204" pitchFamily="34" charset="-122"/>
                </a:rPr>
                <a:t>闭环系统刚度为</a:t>
              </a:r>
              <a:r>
                <a:rPr lang="en-US" altLang="zh-CN" sz="2400" b="1" dirty="0">
                  <a:solidFill>
                    <a:srgbClr val="0070C0"/>
                  </a:solidFill>
                  <a:latin typeface="Times New Roman" panose="02020603050405020304" pitchFamily="18" charset="0"/>
                </a:rPr>
                <a:t>16.0</a:t>
              </a:r>
              <a:r>
                <a:rPr lang="zh-CN" altLang="en-US" sz="2400" b="1" dirty="0">
                  <a:solidFill>
                    <a:srgbClr val="000000"/>
                  </a:solidFill>
                  <a:latin typeface="Times New Roman" panose="02020603050405020304" pitchFamily="18" charset="0"/>
                </a:rPr>
                <a:t>。</a:t>
              </a:r>
              <a:endParaRPr lang="zh-CN" altLang="en-US" sz="2400" b="1" dirty="0">
                <a:solidFill>
                  <a:srgbClr val="000000"/>
                </a:solidFill>
                <a:latin typeface="Times New Roman" panose="02020603050405020304" pitchFamily="18" charset="0"/>
                <a:cs typeface="Times New Roman" panose="02020603050405020304" pitchFamily="18" charset="0"/>
              </a:endParaRPr>
            </a:p>
          </p:txBody>
        </p:sp>
        <p:graphicFrame>
          <p:nvGraphicFramePr>
            <p:cNvPr id="30" name="对象 9"/>
            <p:cNvGraphicFramePr>
              <a:graphicFrameLocks noChangeAspect="1"/>
            </p:cNvGraphicFramePr>
            <p:nvPr/>
          </p:nvGraphicFramePr>
          <p:xfrm>
            <a:off x="3013" y="2006"/>
            <a:ext cx="1134" cy="567"/>
          </p:xfrm>
          <a:graphic>
            <a:graphicData uri="http://schemas.openxmlformats.org/presentationml/2006/ole">
              <mc:AlternateContent xmlns:mc="http://schemas.openxmlformats.org/markup-compatibility/2006">
                <mc:Choice xmlns:v="urn:schemas-microsoft-com:vml" Requires="v">
                  <p:oleObj spid="_x0000_s34930" name="" r:id="rId1" imgW="354330" imgH="177165" progId="Equation.DSMT4">
                    <p:embed/>
                  </p:oleObj>
                </mc:Choice>
                <mc:Fallback>
                  <p:oleObj name="" r:id="rId1" imgW="354330" imgH="177165" progId="Equation.DSMT4">
                    <p:embed/>
                    <p:pic>
                      <p:nvPicPr>
                        <p:cNvPr id="0" name="对象 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13" y="2006"/>
                          <a:ext cx="1134" cy="5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31" name="对象 20"/>
            <p:cNvGraphicFramePr>
              <a:graphicFrameLocks noChangeAspect="1"/>
            </p:cNvGraphicFramePr>
            <p:nvPr/>
          </p:nvGraphicFramePr>
          <p:xfrm>
            <a:off x="4276" y="2050"/>
            <a:ext cx="1013" cy="567"/>
          </p:xfrm>
          <a:graphic>
            <a:graphicData uri="http://schemas.openxmlformats.org/presentationml/2006/ole">
              <mc:AlternateContent xmlns:mc="http://schemas.openxmlformats.org/markup-compatibility/2006">
                <mc:Choice xmlns:v="urn:schemas-microsoft-com:vml" Requires="v">
                  <p:oleObj spid="_x0000_s34931" name="" r:id="rId3" imgW="316230" imgH="177165" progId="Equation.DSMT4">
                    <p:embed/>
                  </p:oleObj>
                </mc:Choice>
                <mc:Fallback>
                  <p:oleObj name="" r:id="rId3" imgW="316230" imgH="177165" progId="Equation.DSMT4">
                    <p:embed/>
                    <p:pic>
                      <p:nvPicPr>
                        <p:cNvPr id="0" name="对象 2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76" y="2050"/>
                          <a:ext cx="1013" cy="5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32" name="对象 37"/>
            <p:cNvGraphicFramePr>
              <a:graphicFrameLocks noChangeAspect="1"/>
            </p:cNvGraphicFramePr>
            <p:nvPr/>
          </p:nvGraphicFramePr>
          <p:xfrm>
            <a:off x="5394" y="2036"/>
            <a:ext cx="1053" cy="567"/>
          </p:xfrm>
          <a:graphic>
            <a:graphicData uri="http://schemas.openxmlformats.org/presentationml/2006/ole">
              <mc:AlternateContent xmlns:mc="http://schemas.openxmlformats.org/markup-compatibility/2006">
                <mc:Choice xmlns:v="urn:schemas-microsoft-com:vml" Requires="v">
                  <p:oleObj spid="_x0000_s34932" name="" r:id="rId5" imgW="328930" imgH="177165" progId="Equation.DSMT4">
                    <p:embed/>
                  </p:oleObj>
                </mc:Choice>
                <mc:Fallback>
                  <p:oleObj name="" r:id="rId5" imgW="328930" imgH="177165" progId="Equation.DSMT4">
                    <p:embed/>
                    <p:pic>
                      <p:nvPicPr>
                        <p:cNvPr id="0" name="对象 3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94" y="2036"/>
                          <a:ext cx="1053" cy="5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33" name="对象 40"/>
            <p:cNvGraphicFramePr>
              <a:graphicFrameLocks noChangeAspect="1"/>
            </p:cNvGraphicFramePr>
            <p:nvPr/>
          </p:nvGraphicFramePr>
          <p:xfrm>
            <a:off x="1913" y="2628"/>
            <a:ext cx="491" cy="680"/>
          </p:xfrm>
          <a:graphic>
            <a:graphicData uri="http://schemas.openxmlformats.org/presentationml/2006/ole">
              <mc:AlternateContent xmlns:mc="http://schemas.openxmlformats.org/markup-compatibility/2006">
                <mc:Choice xmlns:v="urn:schemas-microsoft-com:vml" Requires="v">
                  <p:oleObj spid="_x0000_s34933" name="" r:id="rId7" imgW="165100" imgH="228600" progId="Equation.DSMT4">
                    <p:embed/>
                  </p:oleObj>
                </mc:Choice>
                <mc:Fallback>
                  <p:oleObj name="" r:id="rId7" imgW="165100" imgH="228600" progId="Equation.DSMT4">
                    <p:embed/>
                    <p:pic>
                      <p:nvPicPr>
                        <p:cNvPr id="0" name="对象 4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913" y="2628"/>
                          <a:ext cx="491" cy="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34" name="对象 41"/>
            <p:cNvGraphicFramePr>
              <a:graphicFrameLocks noChangeAspect="1"/>
            </p:cNvGraphicFramePr>
            <p:nvPr/>
          </p:nvGraphicFramePr>
          <p:xfrm>
            <a:off x="2818" y="2616"/>
            <a:ext cx="502" cy="680"/>
          </p:xfrm>
          <a:graphic>
            <a:graphicData uri="http://schemas.openxmlformats.org/presentationml/2006/ole">
              <mc:AlternateContent xmlns:mc="http://schemas.openxmlformats.org/markup-compatibility/2006">
                <mc:Choice xmlns:v="urn:schemas-microsoft-com:vml" Requires="v">
                  <p:oleObj spid="_x0000_s34934" name="" r:id="rId9" imgW="177165" imgH="240665" progId="Equation.DSMT4">
                    <p:embed/>
                  </p:oleObj>
                </mc:Choice>
                <mc:Fallback>
                  <p:oleObj name="" r:id="rId9" imgW="177165" imgH="240665" progId="Equation.DSMT4">
                    <p:embed/>
                    <p:pic>
                      <p:nvPicPr>
                        <p:cNvPr id="0" name="对象 4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818" y="2616"/>
                          <a:ext cx="502" cy="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pSp>
      <p:sp>
        <p:nvSpPr>
          <p:cNvPr id="43" name="文本框 99"/>
          <p:cNvSpPr txBox="1">
            <a:spLocks noChangeArrowheads="1"/>
          </p:cNvSpPr>
          <p:nvPr/>
        </p:nvSpPr>
        <p:spPr bwMode="auto">
          <a:xfrm>
            <a:off x="1524000" y="837095"/>
            <a:ext cx="1258887"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b="1" u="sng" dirty="0">
                <a:solidFill>
                  <a:srgbClr val="000000"/>
                </a:solidFill>
                <a:latin typeface="微软雅黑" panose="020B0503020204020204" pitchFamily="34" charset="-122"/>
                <a:ea typeface="微软雅黑" panose="020B0503020204020204" pitchFamily="34" charset="-122"/>
              </a:rPr>
              <a:t>例</a:t>
            </a:r>
            <a:r>
              <a:rPr lang="en-US" altLang="zh-CN" sz="2400" b="1" u="sng" dirty="0">
                <a:solidFill>
                  <a:srgbClr val="000000"/>
                </a:solidFill>
                <a:latin typeface="微软雅黑" panose="020B0503020204020204" pitchFamily="34" charset="-122"/>
                <a:ea typeface="微软雅黑" panose="020B0503020204020204" pitchFamily="34" charset="-122"/>
              </a:rPr>
              <a:t>2</a:t>
            </a:r>
            <a:r>
              <a:rPr lang="zh-CN" altLang="en-US" sz="2400" b="1" u="sng" dirty="0">
                <a:solidFill>
                  <a:srgbClr val="000000"/>
                </a:solidFill>
                <a:latin typeface="微软雅黑" panose="020B0503020204020204" pitchFamily="34" charset="-122"/>
                <a:ea typeface="微软雅黑" panose="020B0503020204020204" pitchFamily="34" charset="-122"/>
              </a:rPr>
              <a:t>：</a:t>
            </a:r>
            <a:endParaRPr lang="zh-CN" altLang="en-US" sz="2400" b="1" u="sng" dirty="0">
              <a:solidFill>
                <a:srgbClr val="000000"/>
              </a:solidFill>
              <a:latin typeface="微软雅黑" panose="020B0503020204020204" pitchFamily="34" charset="-122"/>
              <a:ea typeface="微软雅黑" panose="020B0503020204020204" pitchFamily="34" charset="-122"/>
            </a:endParaRPr>
          </a:p>
        </p:txBody>
      </p:sp>
      <p:grpSp>
        <p:nvGrpSpPr>
          <p:cNvPr id="44" name="组 28"/>
          <p:cNvGrpSpPr/>
          <p:nvPr/>
        </p:nvGrpSpPr>
        <p:grpSpPr bwMode="auto">
          <a:xfrm>
            <a:off x="4460931" y="2511786"/>
            <a:ext cx="4132463" cy="2343150"/>
            <a:chOff x="5346324" y="1431385"/>
            <a:chExt cx="3286540" cy="2473740"/>
          </a:xfrm>
        </p:grpSpPr>
        <p:graphicFrame>
          <p:nvGraphicFramePr>
            <p:cNvPr id="45" name="对象 29"/>
            <p:cNvGraphicFramePr>
              <a:graphicFrameLocks noChangeAspect="1"/>
            </p:cNvGraphicFramePr>
            <p:nvPr/>
          </p:nvGraphicFramePr>
          <p:xfrm>
            <a:off x="5346324" y="1431385"/>
            <a:ext cx="3182461" cy="2132749"/>
          </p:xfrm>
          <a:graphic>
            <a:graphicData uri="http://schemas.openxmlformats.org/presentationml/2006/ole">
              <mc:AlternateContent xmlns:mc="http://schemas.openxmlformats.org/markup-compatibility/2006">
                <mc:Choice xmlns:v="urn:schemas-microsoft-com:vml" Requires="v">
                  <p:oleObj spid="_x0000_s34935" name="" r:id="rId11" imgW="4470400" imgH="2387600" progId="Visio.Drawing.11">
                    <p:embed/>
                  </p:oleObj>
                </mc:Choice>
                <mc:Fallback>
                  <p:oleObj name="" r:id="rId11" imgW="4470400" imgH="2387600" progId="Visio.Drawing.11">
                    <p:embed/>
                    <p:pic>
                      <p:nvPicPr>
                        <p:cNvPr id="0" name="对象 29"/>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346324" y="1431385"/>
                          <a:ext cx="3182461" cy="2132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46" name="矩形 45"/>
            <p:cNvSpPr/>
            <p:nvPr/>
          </p:nvSpPr>
          <p:spPr>
            <a:xfrm>
              <a:off x="5448193" y="3581661"/>
              <a:ext cx="3184671" cy="323464"/>
            </a:xfrm>
            <a:prstGeom prst="rect">
              <a:avLst/>
            </a:prstGeom>
          </p:spPr>
          <p:txBody>
            <a:bodyPr wrap="none">
              <a:spAutoFit/>
            </a:bodyPr>
            <a:lstStyle/>
            <a:p>
              <a:pPr eaLnBrk="1" hangingPunct="1">
                <a:defRPr/>
              </a:pPr>
              <a:r>
                <a:rPr lang="zh-CN" altLang="zh-CN" sz="1400" kern="10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带驱动控制的质量、弹簧、阻尼系统</a:t>
              </a:r>
              <a:r>
                <a:rPr lang="zh-CN" altLang="zh-CN" sz="140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 </a:t>
              </a:r>
              <a:endParaRPr lang="zh-CN" altLang="zh-CN" sz="1400">
                <a:solidFill>
                  <a:prstClr val="black"/>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sp>
        <p:nvSpPr>
          <p:cNvPr id="50" name="矩形 38"/>
          <p:cNvSpPr>
            <a:spLocks noChangeArrowheads="1"/>
          </p:cNvSpPr>
          <p:nvPr/>
        </p:nvSpPr>
        <p:spPr bwMode="auto">
          <a:xfrm>
            <a:off x="1571744" y="4985241"/>
            <a:ext cx="9096256" cy="94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lang="zh-CN" altLang="en-US" sz="2200" b="1" dirty="0">
                <a:solidFill>
                  <a:srgbClr val="000000"/>
                </a:solidFill>
                <a:latin typeface="微软雅黑" panose="020B0503020204020204" pitchFamily="34" charset="-122"/>
                <a:ea typeface="楷体" panose="02010609060101010101" pitchFamily="49" charset="-122"/>
              </a:rPr>
              <a:t>因为要求闭环系统刚度             ，又要使系统成为临界阻尼，必须             </a:t>
            </a:r>
            <a:endParaRPr lang="en-US" altLang="zh-CN" sz="2200" b="1" dirty="0">
              <a:solidFill>
                <a:srgbClr val="000000"/>
              </a:solidFill>
              <a:latin typeface="微软雅黑" panose="020B0503020204020204" pitchFamily="34" charset="-122"/>
              <a:ea typeface="楷体" panose="02010609060101010101" pitchFamily="49" charset="-122"/>
            </a:endParaRPr>
          </a:p>
          <a:p>
            <a:pPr eaLnBrk="1" hangingPunct="1">
              <a:lnSpc>
                <a:spcPct val="120000"/>
              </a:lnSpc>
              <a:spcBef>
                <a:spcPts val="600"/>
              </a:spcBef>
            </a:pPr>
            <a:r>
              <a:rPr lang="zh-CN" altLang="en-US" sz="2200" b="1" dirty="0">
                <a:solidFill>
                  <a:srgbClr val="000000"/>
                </a:solidFill>
                <a:latin typeface="微软雅黑" panose="020B0503020204020204" pitchFamily="34" charset="-122"/>
                <a:ea typeface="楷体" panose="02010609060101010101" pitchFamily="49" charset="-122"/>
              </a:rPr>
              <a:t>又因</a:t>
            </a:r>
            <a:r>
              <a:rPr lang="en-US" altLang="zh-CN" sz="2200" dirty="0">
                <a:solidFill>
                  <a:srgbClr val="000000"/>
                </a:solidFill>
                <a:latin typeface="Times New Roman" panose="02020603050405020304" pitchFamily="18" charset="0"/>
              </a:rPr>
              <a:t>k=1</a:t>
            </a:r>
            <a:r>
              <a:rPr lang="zh-CN" altLang="en-US" sz="2200" dirty="0">
                <a:solidFill>
                  <a:srgbClr val="000000"/>
                </a:solidFill>
                <a:latin typeface="Times New Roman" panose="02020603050405020304" pitchFamily="18" charset="0"/>
              </a:rPr>
              <a:t>和</a:t>
            </a:r>
            <a:r>
              <a:rPr lang="en-US" altLang="zh-CN" sz="2200" dirty="0">
                <a:solidFill>
                  <a:srgbClr val="000000"/>
                </a:solidFill>
                <a:latin typeface="Times New Roman" panose="02020603050405020304" pitchFamily="18" charset="0"/>
              </a:rPr>
              <a:t>b=1,</a:t>
            </a:r>
            <a:r>
              <a:rPr lang="zh-CN" altLang="en-US" sz="2200" dirty="0">
                <a:solidFill>
                  <a:srgbClr val="000000"/>
                </a:solidFill>
                <a:latin typeface="Times New Roman" panose="02020603050405020304" pitchFamily="18" charset="0"/>
              </a:rPr>
              <a:t> </a:t>
            </a:r>
            <a:r>
              <a:rPr lang="zh-CN" altLang="en-US" sz="2200" b="1" dirty="0">
                <a:solidFill>
                  <a:srgbClr val="000000"/>
                </a:solidFill>
                <a:latin typeface="Times New Roman" panose="02020603050405020304" pitchFamily="18" charset="0"/>
              </a:rPr>
              <a:t>因而</a:t>
            </a:r>
            <a:r>
              <a:rPr lang="zh-CN" altLang="en-US" sz="2200" dirty="0">
                <a:solidFill>
                  <a:srgbClr val="000000"/>
                </a:solidFill>
                <a:latin typeface="Times New Roman" panose="02020603050405020304" pitchFamily="18" charset="0"/>
              </a:rPr>
              <a:t> </a:t>
            </a:r>
            <a:r>
              <a:rPr lang="en-US" altLang="zh-CN" sz="2200" dirty="0" err="1">
                <a:solidFill>
                  <a:srgbClr val="000000"/>
                </a:solidFill>
                <a:latin typeface="Times New Roman" panose="02020603050405020304" pitchFamily="18" charset="0"/>
              </a:rPr>
              <a:t>k</a:t>
            </a:r>
            <a:r>
              <a:rPr lang="en-US" altLang="zh-CN" sz="2200" baseline="-25000" dirty="0" err="1">
                <a:solidFill>
                  <a:srgbClr val="000000"/>
                </a:solidFill>
                <a:latin typeface="Times New Roman" panose="02020603050405020304" pitchFamily="18" charset="0"/>
              </a:rPr>
              <a:t>p</a:t>
            </a:r>
            <a:r>
              <a:rPr lang="en-US" altLang="zh-CN" sz="2200" dirty="0">
                <a:solidFill>
                  <a:srgbClr val="000000"/>
                </a:solidFill>
                <a:latin typeface="Times New Roman" panose="02020603050405020304" pitchFamily="18" charset="0"/>
              </a:rPr>
              <a:t>=k’-k=15,    </a:t>
            </a:r>
            <a:r>
              <a:rPr lang="en-US" altLang="zh-CN" sz="2200" dirty="0" err="1">
                <a:solidFill>
                  <a:srgbClr val="000000"/>
                </a:solidFill>
                <a:latin typeface="Times New Roman" panose="02020603050405020304" pitchFamily="18" charset="0"/>
              </a:rPr>
              <a:t>k</a:t>
            </a:r>
            <a:r>
              <a:rPr lang="en-US" altLang="zh-CN" sz="2200" baseline="-25000" dirty="0" err="1">
                <a:solidFill>
                  <a:srgbClr val="000000"/>
                </a:solidFill>
                <a:latin typeface="Times New Roman" panose="02020603050405020304" pitchFamily="18" charset="0"/>
              </a:rPr>
              <a:t>v</a:t>
            </a:r>
            <a:r>
              <a:rPr lang="en-US" altLang="zh-CN" sz="2200" dirty="0">
                <a:solidFill>
                  <a:srgbClr val="000000"/>
                </a:solidFill>
                <a:latin typeface="Times New Roman" panose="02020603050405020304" pitchFamily="18" charset="0"/>
              </a:rPr>
              <a:t>=b’-b=7.</a:t>
            </a:r>
            <a:endParaRPr lang="en-US" altLang="zh-CN" sz="2200" dirty="0">
              <a:solidFill>
                <a:srgbClr val="000000"/>
              </a:solidFill>
              <a:latin typeface="Times New Roman" panose="02020603050405020304" pitchFamily="18" charset="0"/>
              <a:cs typeface="Times New Roman" panose="02020603050405020304" pitchFamily="18" charset="0"/>
            </a:endParaRPr>
          </a:p>
        </p:txBody>
      </p:sp>
      <p:graphicFrame>
        <p:nvGraphicFramePr>
          <p:cNvPr id="51" name="对象 42"/>
          <p:cNvGraphicFramePr>
            <a:graphicFrameLocks noChangeAspect="1"/>
          </p:cNvGraphicFramePr>
          <p:nvPr/>
        </p:nvGraphicFramePr>
        <p:xfrm>
          <a:off x="4538588" y="5086480"/>
          <a:ext cx="1106895" cy="324073"/>
        </p:xfrm>
        <a:graphic>
          <a:graphicData uri="http://schemas.openxmlformats.org/presentationml/2006/ole">
            <mc:AlternateContent xmlns:mc="http://schemas.openxmlformats.org/markup-compatibility/2006">
              <mc:Choice xmlns:v="urn:schemas-microsoft-com:vml" Requires="v">
                <p:oleObj spid="_x0000_s34936" name="" r:id="rId13" imgW="568960" imgH="177165" progId="Equation.DSMT4">
                  <p:embed/>
                </p:oleObj>
              </mc:Choice>
              <mc:Fallback>
                <p:oleObj name="" r:id="rId13" imgW="568960" imgH="177165" progId="Equation.DSMT4">
                  <p:embed/>
                  <p:pic>
                    <p:nvPicPr>
                      <p:cNvPr id="0" name="对象 42"/>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538588" y="5086480"/>
                        <a:ext cx="1106895" cy="3240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52" name="对象 44"/>
          <p:cNvGraphicFramePr>
            <a:graphicFrameLocks noChangeAspect="1"/>
          </p:cNvGraphicFramePr>
          <p:nvPr/>
        </p:nvGraphicFramePr>
        <p:xfrm>
          <a:off x="9852071" y="5050260"/>
          <a:ext cx="1872739" cy="396512"/>
        </p:xfrm>
        <a:graphic>
          <a:graphicData uri="http://schemas.openxmlformats.org/presentationml/2006/ole">
            <mc:AlternateContent xmlns:mc="http://schemas.openxmlformats.org/markup-compatibility/2006">
              <mc:Choice xmlns:v="urn:schemas-microsoft-com:vml" Requires="v">
                <p:oleObj spid="_x0000_s34937" name="" r:id="rId15" imgW="1016000" imgH="228600" progId="Equation.DSMT4">
                  <p:embed/>
                </p:oleObj>
              </mc:Choice>
              <mc:Fallback>
                <p:oleObj name="" r:id="rId15" imgW="1016000" imgH="228600" progId="Equation.DSMT4">
                  <p:embed/>
                  <p:pic>
                    <p:nvPicPr>
                      <p:cNvPr id="0" name="对象 44"/>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852071" y="5050260"/>
                        <a:ext cx="1872739" cy="396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灯片编号占位符 1"/>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1"/>
              </a:buBlip>
              <a:defRPr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folHlink"/>
              </a:buClr>
              <a:buSzPct val="60000"/>
              <a:buFont typeface="Wingdings" panose="05000000000000000000" pitchFamily="2" charset="2"/>
              <a:buBlip>
                <a:blip r:embed="rId2"/>
              </a:buBlip>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SzPct val="60000"/>
              <a:buFont typeface="Wingdings" panose="05000000000000000000" pitchFamily="2" charset="2"/>
              <a:buBlip>
                <a:blip r:embed="rId1"/>
              </a:buBlip>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folHlink"/>
              </a:buClr>
              <a:buSzPct val="60000"/>
              <a:buFont typeface="Wingdings" panose="05000000000000000000" pitchFamily="2" charset="2"/>
              <a:buBlip>
                <a:blip r:embed="rId3"/>
              </a:buBlip>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folHlink"/>
              </a:buClr>
              <a:buSzPct val="60000"/>
              <a:buFont typeface="Wingdings" panose="05000000000000000000" pitchFamily="2" charset="2"/>
              <a:buChar char="n"/>
              <a:defRPr sz="16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folHlink"/>
              </a:buClr>
              <a:buSzPct val="60000"/>
              <a:buFont typeface="Wingdings" panose="05000000000000000000" pitchFamily="2" charset="2"/>
              <a:buChar char="n"/>
              <a:defRPr sz="16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folHlink"/>
              </a:buClr>
              <a:buSzPct val="60000"/>
              <a:buFont typeface="Wingdings" panose="05000000000000000000" pitchFamily="2" charset="2"/>
              <a:buChar char="n"/>
              <a:defRPr sz="16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folHlink"/>
              </a:buClr>
              <a:buSzPct val="60000"/>
              <a:buFont typeface="Wingdings" panose="05000000000000000000" pitchFamily="2" charset="2"/>
              <a:buChar char="n"/>
              <a:defRPr sz="16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folHlink"/>
              </a:buClr>
              <a:buSzPct val="60000"/>
              <a:buFont typeface="Wingdings" panose="05000000000000000000" pitchFamily="2" charset="2"/>
              <a:buChar char="n"/>
              <a:defRPr sz="16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fld id="{9ECAC957-7A1F-4CEE-81B1-A936162B6B3C}" type="slidenum">
              <a:rPr lang="zh-CN" altLang="en-US" sz="1400">
                <a:solidFill>
                  <a:srgbClr val="022EBA"/>
                </a:solidFill>
                <a:ea typeface="黑体" panose="02010609060101010101" pitchFamily="2" charset="-122"/>
              </a:rPr>
            </a:fld>
            <a:endParaRPr lang="zh-CN" altLang="en-US" sz="1400">
              <a:solidFill>
                <a:srgbClr val="022EBA"/>
              </a:solidFill>
              <a:ea typeface="黑体" panose="02010609060101010101" pitchFamily="2" charset="-122"/>
            </a:endParaRPr>
          </a:p>
        </p:txBody>
      </p:sp>
      <p:sp>
        <p:nvSpPr>
          <p:cNvPr id="7173" name="矩形 7172"/>
          <p:cNvSpPr/>
          <p:nvPr/>
        </p:nvSpPr>
        <p:spPr>
          <a:xfrm>
            <a:off x="2495550" y="1008416"/>
            <a:ext cx="8556272" cy="3400425"/>
          </a:xfrm>
          <a:prstGeom prst="rect">
            <a:avLst/>
          </a:prstGeom>
          <a:noFill/>
          <a:ln w="9525">
            <a:noFill/>
          </a:ln>
        </p:spPr>
        <p:txBody>
          <a:bodyPr/>
          <a:lstStyle/>
          <a:p>
            <a:pPr marL="342900" indent="-342900">
              <a:lnSpc>
                <a:spcPct val="90000"/>
              </a:lnSpc>
              <a:spcBef>
                <a:spcPct val="35000"/>
              </a:spcBef>
              <a:buClr>
                <a:srgbClr val="333399"/>
              </a:buClr>
              <a:buSzPct val="90000"/>
              <a:defRPr/>
            </a:pPr>
            <a:r>
              <a:rPr lang="en-US" altLang="zh-CN" sz="2800" dirty="0">
                <a:latin typeface="华文中宋" panose="02010600040101010101" pitchFamily="2" charset="-122"/>
                <a:ea typeface="华文中宋" panose="02010600040101010101" pitchFamily="2" charset="-122"/>
                <a:cs typeface="+mj-ea"/>
                <a:sym typeface="Wingdings" panose="05000000000000000000" pitchFamily="2" charset="2"/>
              </a:rPr>
              <a:t> </a:t>
            </a:r>
            <a:r>
              <a:rPr lang="en-US" altLang="zh-CN" sz="2800" b="1" dirty="0">
                <a:latin typeface="Times New Roman" panose="02020603050405020304" pitchFamily="18" charset="0"/>
                <a:ea typeface="华文中宋" panose="02010600040101010101" pitchFamily="2" charset="-122"/>
                <a:cs typeface="Times New Roman" panose="02020603050405020304" pitchFamily="18" charset="0"/>
                <a:sym typeface="Wingdings" panose="05000000000000000000" pitchFamily="2" charset="2"/>
              </a:rPr>
              <a:t>6.1 </a:t>
            </a:r>
            <a:r>
              <a:rPr lang="zh-CN" altLang="en-US" sz="2800" b="1" dirty="0">
                <a:latin typeface="Times New Roman" panose="02020603050405020304" pitchFamily="18" charset="0"/>
                <a:ea typeface="华文中宋" panose="02010600040101010101" pitchFamily="2" charset="-122"/>
                <a:cs typeface="Times New Roman" panose="02020603050405020304" pitchFamily="18" charset="0"/>
                <a:sym typeface="Wingdings" panose="05000000000000000000" pitchFamily="2" charset="2"/>
              </a:rPr>
              <a:t>机器人控制系统概述</a:t>
            </a:r>
            <a:endParaRPr lang="en-US" altLang="zh-CN" sz="2800" b="1" dirty="0">
              <a:latin typeface="Times New Roman" panose="02020603050405020304" pitchFamily="18" charset="0"/>
              <a:ea typeface="华文中宋" panose="02010600040101010101" pitchFamily="2" charset="-122"/>
              <a:cs typeface="Times New Roman" panose="02020603050405020304" pitchFamily="18" charset="0"/>
            </a:endParaRPr>
          </a:p>
          <a:p>
            <a:pPr marL="457200" indent="-457200">
              <a:lnSpc>
                <a:spcPct val="130000"/>
              </a:lnSpc>
              <a:spcBef>
                <a:spcPct val="35000"/>
              </a:spcBef>
              <a:buClr>
                <a:srgbClr val="333399"/>
              </a:buClr>
              <a:buFont typeface="Wingdings" panose="05000000000000000000" pitchFamily="2" charset="2"/>
              <a:buChar char="&amp;"/>
              <a:defRPr/>
            </a:pPr>
            <a:r>
              <a:rPr lang="en-US" altLang="zh-CN" sz="2800" b="1" dirty="0">
                <a:latin typeface="Times New Roman" panose="02020603050405020304" pitchFamily="18" charset="0"/>
                <a:ea typeface="华文中宋" panose="02010600040101010101" pitchFamily="2" charset="-122"/>
                <a:cs typeface="Times New Roman" panose="02020603050405020304" pitchFamily="18" charset="0"/>
                <a:sym typeface="Wingdings" panose="05000000000000000000" pitchFamily="2" charset="2"/>
              </a:rPr>
              <a:t> 6.2 </a:t>
            </a:r>
            <a:r>
              <a:rPr lang="zh-CN" altLang="en-US" sz="2800" b="1" dirty="0">
                <a:latin typeface="Times New Roman" panose="02020603050405020304" pitchFamily="18" charset="0"/>
                <a:ea typeface="华文中宋" panose="02010600040101010101" pitchFamily="2" charset="-122"/>
                <a:cs typeface="Times New Roman" panose="02020603050405020304" pitchFamily="18" charset="0"/>
                <a:sym typeface="Wingdings" panose="05000000000000000000" pitchFamily="2" charset="2"/>
              </a:rPr>
              <a:t>机器人单关节位置控制（机电部分）</a:t>
            </a:r>
            <a:endParaRPr lang="en-US" altLang="zh-CN" sz="2800" b="1" dirty="0">
              <a:latin typeface="Times New Roman" panose="02020603050405020304" pitchFamily="18" charset="0"/>
              <a:ea typeface="华文中宋" panose="02010600040101010101" pitchFamily="2" charset="-122"/>
              <a:cs typeface="Times New Roman" panose="02020603050405020304" pitchFamily="18" charset="0"/>
              <a:sym typeface="Wingdings" panose="05000000000000000000" pitchFamily="2" charset="2"/>
            </a:endParaRPr>
          </a:p>
          <a:p>
            <a:pPr marL="457200" indent="-457200">
              <a:lnSpc>
                <a:spcPct val="130000"/>
              </a:lnSpc>
              <a:spcBef>
                <a:spcPct val="35000"/>
              </a:spcBef>
              <a:buClr>
                <a:srgbClr val="333399"/>
              </a:buClr>
              <a:buFont typeface="Wingdings" panose="05000000000000000000" pitchFamily="2" charset="2"/>
              <a:buChar char="&amp;"/>
              <a:defRPr/>
            </a:pPr>
            <a:r>
              <a:rPr lang="en-US" altLang="zh-CN" sz="2400" dirty="0">
                <a:latin typeface="Times New Roman" panose="02020603050405020304" pitchFamily="18" charset="0"/>
                <a:ea typeface="华文中宋" panose="02010600040101010101" pitchFamily="2" charset="-122"/>
                <a:cs typeface="Times New Roman" panose="02020603050405020304" pitchFamily="18" charset="0"/>
              </a:rPr>
              <a:t> 6.2.1 </a:t>
            </a:r>
            <a:r>
              <a:rPr lang="zh-CN" altLang="en-US" sz="2400" dirty="0">
                <a:latin typeface="Times New Roman" panose="02020603050405020304" pitchFamily="18" charset="0"/>
                <a:ea typeface="华文中宋" panose="02010600040101010101" pitchFamily="2" charset="-122"/>
                <a:cs typeface="Times New Roman" panose="02020603050405020304" pitchFamily="18" charset="0"/>
              </a:rPr>
              <a:t>知识回顾：二阶线性系统稳定性</a:t>
            </a:r>
            <a:endParaRPr lang="en-US" altLang="zh-CN" sz="2400" dirty="0">
              <a:latin typeface="Times New Roman" panose="02020603050405020304" pitchFamily="18" charset="0"/>
              <a:ea typeface="华文中宋" panose="02010600040101010101" pitchFamily="2" charset="-122"/>
              <a:cs typeface="Times New Roman" panose="02020603050405020304" pitchFamily="18" charset="0"/>
            </a:endParaRPr>
          </a:p>
          <a:p>
            <a:pPr marL="457200" indent="-457200">
              <a:lnSpc>
                <a:spcPct val="130000"/>
              </a:lnSpc>
              <a:spcBef>
                <a:spcPct val="35000"/>
              </a:spcBef>
              <a:buClr>
                <a:srgbClr val="333399"/>
              </a:buClr>
              <a:buFont typeface="Wingdings" panose="05000000000000000000" pitchFamily="2" charset="2"/>
              <a:buChar char="&amp;"/>
              <a:defRPr/>
            </a:pPr>
            <a:r>
              <a:rPr lang="en-US" altLang="zh-CN" sz="2400" dirty="0">
                <a:latin typeface="Times New Roman" panose="02020603050405020304" pitchFamily="18" charset="0"/>
                <a:ea typeface="华文中宋" panose="02010600040101010101" pitchFamily="2" charset="-122"/>
                <a:cs typeface="Times New Roman" panose="02020603050405020304" pitchFamily="18" charset="0"/>
              </a:rPr>
              <a:t> 6.2.2 </a:t>
            </a:r>
            <a:r>
              <a:rPr lang="zh-CN" altLang="en-US" sz="2400" dirty="0">
                <a:latin typeface="Times New Roman" panose="02020603050405020304" pitchFamily="18" charset="0"/>
                <a:ea typeface="华文中宋" panose="02010600040101010101" pitchFamily="2" charset="-122"/>
                <a:cs typeface="Times New Roman" panose="02020603050405020304" pitchFamily="18" charset="0"/>
              </a:rPr>
              <a:t>机器人单关节的建模与</a:t>
            </a:r>
            <a:r>
              <a:rPr lang="en-US" altLang="zh-CN" sz="2400" dirty="0">
                <a:latin typeface="Times New Roman" panose="02020603050405020304" pitchFamily="18" charset="0"/>
                <a:ea typeface="华文中宋" panose="02010600040101010101" pitchFamily="2" charset="-122"/>
                <a:cs typeface="Times New Roman" panose="02020603050405020304" pitchFamily="18" charset="0"/>
              </a:rPr>
              <a:t>PD</a:t>
            </a:r>
            <a:r>
              <a:rPr lang="zh-CN" altLang="en-US" sz="2400" dirty="0">
                <a:latin typeface="Times New Roman" panose="02020603050405020304" pitchFamily="18" charset="0"/>
                <a:ea typeface="华文中宋" panose="02010600040101010101" pitchFamily="2" charset="-122"/>
                <a:cs typeface="Times New Roman" panose="02020603050405020304" pitchFamily="18" charset="0"/>
              </a:rPr>
              <a:t>控制</a:t>
            </a:r>
            <a:endParaRPr lang="en-US" altLang="zh-CN" sz="2400" dirty="0">
              <a:latin typeface="Times New Roman" panose="02020603050405020304" pitchFamily="18" charset="0"/>
              <a:ea typeface="华文中宋" panose="02010600040101010101" pitchFamily="2" charset="-122"/>
              <a:cs typeface="Times New Roman" panose="02020603050405020304" pitchFamily="18" charset="0"/>
            </a:endParaRPr>
          </a:p>
          <a:p>
            <a:pPr marL="457200" indent="-457200">
              <a:lnSpc>
                <a:spcPct val="130000"/>
              </a:lnSpc>
              <a:spcBef>
                <a:spcPct val="35000"/>
              </a:spcBef>
              <a:buClr>
                <a:srgbClr val="333399"/>
              </a:buClr>
              <a:buFont typeface="Wingdings" panose="05000000000000000000" pitchFamily="2" charset="2"/>
              <a:buChar char="&amp;"/>
              <a:defRPr/>
            </a:pPr>
            <a:r>
              <a:rPr lang="en-US" altLang="zh-CN" sz="28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2800" b="1" dirty="0">
                <a:solidFill>
                  <a:srgbClr val="FF0000"/>
                </a:solidFill>
                <a:latin typeface="Times New Roman" panose="02020603050405020304" pitchFamily="18" charset="0"/>
                <a:ea typeface="华文中宋" panose="02010600040101010101" pitchFamily="2" charset="-122"/>
                <a:cs typeface="Times New Roman" panose="02020603050405020304" pitchFamily="18" charset="0"/>
              </a:rPr>
              <a:t>6.3 </a:t>
            </a:r>
            <a:r>
              <a:rPr lang="zh-CN" altLang="en-US" sz="2800" b="1" dirty="0">
                <a:solidFill>
                  <a:srgbClr val="FF0000"/>
                </a:solidFill>
                <a:latin typeface="Times New Roman" panose="02020603050405020304" pitchFamily="18" charset="0"/>
                <a:ea typeface="华文中宋" panose="02010600040101010101" pitchFamily="2" charset="-122"/>
                <a:cs typeface="Times New Roman" panose="02020603050405020304" pitchFamily="18" charset="0"/>
              </a:rPr>
              <a:t>机器人单关节分解控制器设计（机械部分）</a:t>
            </a:r>
            <a:endParaRPr lang="en-US" altLang="zh-CN" sz="2800" b="1" dirty="0">
              <a:solidFill>
                <a:srgbClr val="FF0000"/>
              </a:solidFill>
              <a:latin typeface="Times New Roman" panose="02020603050405020304" pitchFamily="18" charset="0"/>
              <a:ea typeface="华文中宋" panose="02010600040101010101" pitchFamily="2" charset="-122"/>
              <a:cs typeface="Times New Roman" panose="02020603050405020304" pitchFamily="18" charset="0"/>
            </a:endParaRPr>
          </a:p>
          <a:p>
            <a:pPr marL="457200" indent="-457200">
              <a:lnSpc>
                <a:spcPct val="130000"/>
              </a:lnSpc>
              <a:spcBef>
                <a:spcPct val="35000"/>
              </a:spcBef>
              <a:buClr>
                <a:srgbClr val="333399"/>
              </a:buClr>
              <a:buFont typeface="Wingdings" panose="05000000000000000000" pitchFamily="2" charset="2"/>
              <a:buChar char="&amp;"/>
              <a:defRPr/>
            </a:pPr>
            <a:r>
              <a:rPr lang="en-US" altLang="zh-CN" sz="2800"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2800" b="1" dirty="0">
                <a:latin typeface="Times New Roman" panose="02020603050405020304" pitchFamily="18" charset="0"/>
                <a:ea typeface="华文中宋" panose="02010600040101010101" pitchFamily="2" charset="-122"/>
                <a:cs typeface="Times New Roman" panose="02020603050405020304" pitchFamily="18" charset="0"/>
              </a:rPr>
              <a:t>6.4 </a:t>
            </a:r>
            <a:r>
              <a:rPr lang="zh-CN" altLang="en-US" sz="2800" b="1" dirty="0">
                <a:latin typeface="Times New Roman" panose="02020603050405020304" pitchFamily="18" charset="0"/>
                <a:ea typeface="华文中宋" panose="02010600040101010101" pitchFamily="2" charset="-122"/>
                <a:cs typeface="Times New Roman" panose="02020603050405020304" pitchFamily="18" charset="0"/>
              </a:rPr>
              <a:t>机器人非线性前馈控制（机械部分）</a:t>
            </a:r>
            <a:endParaRPr lang="en-US" altLang="zh-CN" sz="2800" b="1" dirty="0">
              <a:latin typeface="Times New Roman" panose="02020603050405020304" pitchFamily="18" charset="0"/>
              <a:ea typeface="华文中宋" panose="02010600040101010101" pitchFamily="2" charset="-122"/>
              <a:cs typeface="Times New Roman" panose="02020603050405020304" pitchFamily="18" charset="0"/>
            </a:endParaRPr>
          </a:p>
          <a:p>
            <a:pPr marL="457200" indent="-457200">
              <a:lnSpc>
                <a:spcPct val="130000"/>
              </a:lnSpc>
              <a:spcBef>
                <a:spcPct val="35000"/>
              </a:spcBef>
              <a:buClr>
                <a:srgbClr val="333399"/>
              </a:buClr>
              <a:buFont typeface="Wingdings" panose="05000000000000000000" pitchFamily="2" charset="2"/>
              <a:buChar char="&amp;"/>
              <a:defRPr/>
            </a:pPr>
            <a:r>
              <a:rPr lang="zh-CN" altLang="en-US" sz="2800"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2800" b="1" dirty="0">
                <a:latin typeface="Times New Roman" panose="02020603050405020304" pitchFamily="18" charset="0"/>
                <a:ea typeface="华文中宋" panose="02010600040101010101" pitchFamily="2" charset="-122"/>
                <a:cs typeface="Times New Roman" panose="02020603050405020304" pitchFamily="18" charset="0"/>
              </a:rPr>
              <a:t>6.5 </a:t>
            </a:r>
            <a:r>
              <a:rPr lang="zh-CN" altLang="en-US" sz="2800" b="1" dirty="0">
                <a:latin typeface="Times New Roman" panose="02020603050405020304" pitchFamily="18" charset="0"/>
                <a:ea typeface="华文中宋" panose="02010600040101010101" pitchFamily="2" charset="-122"/>
                <a:cs typeface="Times New Roman" panose="02020603050405020304" pitchFamily="18" charset="0"/>
              </a:rPr>
              <a:t>机器人自适应控制（机械部分）</a:t>
            </a:r>
            <a:endParaRPr lang="en-US" altLang="zh-CN" sz="2800" b="1" dirty="0">
              <a:latin typeface="Times New Roman" panose="02020603050405020304" pitchFamily="18" charset="0"/>
              <a:ea typeface="华文中宋" panose="02010600040101010101" pitchFamily="2" charset="-122"/>
              <a:cs typeface="Times New Roman" panose="02020603050405020304" pitchFamily="18" charset="0"/>
            </a:endParaRPr>
          </a:p>
          <a:p>
            <a:pPr marL="457200" indent="-457200">
              <a:lnSpc>
                <a:spcPct val="130000"/>
              </a:lnSpc>
              <a:spcBef>
                <a:spcPct val="35000"/>
              </a:spcBef>
              <a:buClr>
                <a:srgbClr val="333399"/>
              </a:buClr>
              <a:buFont typeface="Wingdings" panose="05000000000000000000" pitchFamily="2" charset="2"/>
              <a:buChar char="&amp;"/>
              <a:defRPr/>
            </a:pPr>
            <a:r>
              <a:rPr lang="zh-CN" altLang="en-US" sz="28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2800" b="1" dirty="0">
                <a:latin typeface="Times New Roman" panose="02020603050405020304" pitchFamily="18" charset="0"/>
                <a:ea typeface="华文中宋" panose="02010600040101010101" pitchFamily="2" charset="-122"/>
                <a:cs typeface="Times New Roman" panose="02020603050405020304" pitchFamily="18" charset="0"/>
              </a:rPr>
              <a:t>6.6 </a:t>
            </a:r>
            <a:r>
              <a:rPr lang="zh-CN" altLang="en-US" sz="2800" b="1" dirty="0">
                <a:latin typeface="Times New Roman" panose="02020603050405020304" pitchFamily="18" charset="0"/>
                <a:ea typeface="华文中宋" panose="02010600040101010101" pitchFamily="2" charset="-122"/>
                <a:cs typeface="Times New Roman" panose="02020603050405020304" pitchFamily="18" charset="0"/>
              </a:rPr>
              <a:t>机器人力控制</a:t>
            </a:r>
            <a:r>
              <a:rPr lang="en-US" altLang="zh-CN" sz="2800" b="1" dirty="0">
                <a:latin typeface="Times New Roman" panose="02020603050405020304" pitchFamily="18" charset="0"/>
                <a:ea typeface="华文中宋" panose="02010600040101010101" pitchFamily="2" charset="-122"/>
                <a:cs typeface="Times New Roman" panose="02020603050405020304" pitchFamily="18" charset="0"/>
              </a:rPr>
              <a:t> </a:t>
            </a:r>
            <a:endParaRPr lang="en-US" altLang="zh-CN" sz="2800" b="1" dirty="0">
              <a:latin typeface="Times New Roman" panose="02020603050405020304" pitchFamily="18" charset="0"/>
              <a:ea typeface="华文中宋" panose="02010600040101010101" pitchFamily="2" charset="-122"/>
              <a:cs typeface="Times New Roman" panose="02020603050405020304" pitchFamily="18" charset="0"/>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938" name="组 20"/>
          <p:cNvGrpSpPr/>
          <p:nvPr/>
        </p:nvGrpSpPr>
        <p:grpSpPr bwMode="auto">
          <a:xfrm>
            <a:off x="2673350" y="2198668"/>
            <a:ext cx="5727700" cy="471505"/>
            <a:chOff x="962268" y="1420708"/>
            <a:chExt cx="5666314" cy="470820"/>
          </a:xfrm>
        </p:grpSpPr>
        <p:graphicFrame>
          <p:nvGraphicFramePr>
            <p:cNvPr id="39950" name="对象 21"/>
            <p:cNvGraphicFramePr>
              <a:graphicFrameLocks noChangeAspect="1"/>
            </p:cNvGraphicFramePr>
            <p:nvPr/>
          </p:nvGraphicFramePr>
          <p:xfrm>
            <a:off x="4307041" y="1438545"/>
            <a:ext cx="2321541" cy="452983"/>
          </p:xfrm>
          <a:graphic>
            <a:graphicData uri="http://schemas.openxmlformats.org/presentationml/2006/ole">
              <mc:AlternateContent xmlns:mc="http://schemas.openxmlformats.org/markup-compatibility/2006">
                <mc:Choice xmlns:v="urn:schemas-microsoft-com:vml" Requires="v">
                  <p:oleObj spid="_x0000_s19560" name="" r:id="rId1" imgW="1040765" imgH="203200" progId="Equation.DSMT4">
                    <p:embed/>
                  </p:oleObj>
                </mc:Choice>
                <mc:Fallback>
                  <p:oleObj name="" r:id="rId1" imgW="1040765" imgH="203200" progId="Equation.DSMT4">
                    <p:embed/>
                    <p:pic>
                      <p:nvPicPr>
                        <p:cNvPr id="0" name="对象 2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07041" y="1438545"/>
                          <a:ext cx="2321541" cy="4529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20" name="矩形 19"/>
            <p:cNvSpPr/>
            <p:nvPr/>
          </p:nvSpPr>
          <p:spPr>
            <a:xfrm>
              <a:off x="962268" y="1420708"/>
              <a:ext cx="3385968" cy="459706"/>
            </a:xfrm>
            <a:prstGeom prst="rect">
              <a:avLst/>
            </a:prstGeom>
          </p:spPr>
          <p:txBody>
            <a:bodyPr>
              <a:spAutoFit/>
            </a:bodyPr>
            <a:lstStyle/>
            <a:p>
              <a:pPr marL="342900" indent="-342900" eaLnBrk="1" hangingPunct="1">
                <a:buSzPct val="80000"/>
                <a:buFont typeface="Wingdings" panose="05000000000000000000" charset="0"/>
                <a:buChar char="p"/>
                <a:defRPr/>
              </a:pPr>
              <a:r>
                <a:rPr lang="zh-CN" altLang="zh-CN" sz="2400" b="1" kern="1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系统</a:t>
              </a:r>
              <a:r>
                <a:rPr lang="zh-CN" altLang="en-US" sz="2400" b="1" kern="1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闭</a:t>
              </a:r>
              <a:r>
                <a:rPr lang="zh-CN" altLang="zh-CN" sz="2400" b="1" kern="1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环运动方程为</a:t>
              </a:r>
              <a:r>
                <a:rPr lang="en-US" altLang="zh-CN" sz="2400" b="1" kern="1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zh-CN" sz="2000" dirty="0">
                  <a:solidFill>
                    <a:prstClr val="black"/>
                  </a:solidFill>
                  <a:latin typeface="黑体" panose="02010609060101010101" pitchFamily="2" charset="-122"/>
                  <a:ea typeface="黑体" panose="02010609060101010101" pitchFamily="2" charset="-122"/>
                  <a:cs typeface="黑体" panose="02010609060101010101" pitchFamily="2" charset="-122"/>
                </a:rPr>
                <a:t> </a:t>
              </a:r>
              <a:endParaRPr lang="zh-CN" altLang="en-US" sz="2000" dirty="0">
                <a:solidFill>
                  <a:prstClr val="black"/>
                </a:solidFill>
                <a:latin typeface="黑体" panose="02010609060101010101" pitchFamily="2" charset="-122"/>
                <a:ea typeface="黑体" panose="02010609060101010101" pitchFamily="2" charset="-122"/>
                <a:cs typeface="黑体" panose="02010609060101010101" pitchFamily="2" charset="-122"/>
              </a:endParaRPr>
            </a:p>
          </p:txBody>
        </p:sp>
      </p:grpSp>
      <p:sp>
        <p:nvSpPr>
          <p:cNvPr id="39939" name="Text Box 17"/>
          <p:cNvSpPr txBox="1">
            <a:spLocks noChangeArrowheads="1"/>
          </p:cNvSpPr>
          <p:nvPr/>
        </p:nvSpPr>
        <p:spPr bwMode="auto">
          <a:xfrm>
            <a:off x="2114038" y="920732"/>
            <a:ext cx="9072562" cy="100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30000"/>
              </a:lnSpc>
              <a:spcBef>
                <a:spcPts val="50"/>
              </a:spcBef>
              <a:buFont typeface="Wingdings" panose="05000000000000000000" pitchFamily="2" charset="2"/>
              <a:buChar char="p"/>
            </a:pPr>
            <a:r>
              <a:rPr lang="en-US" altLang="zh-CN" sz="2400" b="1" dirty="0">
                <a:solidFill>
                  <a:srgbClr val="C00000"/>
                </a:solidFill>
                <a:latin typeface="微软雅黑" panose="020B0503020204020204" pitchFamily="34" charset="-122"/>
                <a:ea typeface="微软雅黑" panose="020B0503020204020204" pitchFamily="34" charset="-122"/>
              </a:rPr>
              <a:t> </a:t>
            </a:r>
            <a:r>
              <a:rPr lang="zh-CN" altLang="en-US" sz="2400" b="1" dirty="0">
                <a:solidFill>
                  <a:srgbClr val="C00000"/>
                </a:solidFill>
                <a:latin typeface="微软雅黑" panose="020B0503020204020204" pitchFamily="34" charset="-122"/>
                <a:ea typeface="微软雅黑" panose="020B0503020204020204" pitchFamily="34" charset="-122"/>
              </a:rPr>
              <a:t>分解控制器设计思路：</a:t>
            </a:r>
            <a:r>
              <a:rPr lang="zh-CN" altLang="en-US" sz="2400" b="1" dirty="0">
                <a:solidFill>
                  <a:srgbClr val="000000"/>
                </a:solidFill>
                <a:latin typeface="微软雅黑" panose="020B0503020204020204" pitchFamily="34" charset="-122"/>
                <a:ea typeface="微软雅黑" panose="020B0503020204020204" pitchFamily="34" charset="-122"/>
              </a:rPr>
              <a:t>将</a:t>
            </a:r>
            <a:r>
              <a:rPr lang="zh-CN" altLang="en-US" sz="2400" b="1" dirty="0">
                <a:solidFill>
                  <a:srgbClr val="000000"/>
                </a:solidFill>
                <a:highlight>
                  <a:srgbClr val="FFFF00"/>
                </a:highlight>
                <a:latin typeface="微软雅黑" panose="020B0503020204020204" pitchFamily="34" charset="-122"/>
                <a:ea typeface="微软雅黑" panose="020B0503020204020204" pitchFamily="34" charset="-122"/>
              </a:rPr>
              <a:t>控制器</a:t>
            </a:r>
            <a:r>
              <a:rPr lang="zh-CN" altLang="en-US" sz="2400" b="1" dirty="0">
                <a:solidFill>
                  <a:srgbClr val="000000"/>
                </a:solidFill>
                <a:latin typeface="微软雅黑" panose="020B0503020204020204" pitchFamily="34" charset="-122"/>
                <a:ea typeface="微软雅黑" panose="020B0503020204020204" pitchFamily="34" charset="-122"/>
              </a:rPr>
              <a:t>分解成两部分，基于</a:t>
            </a:r>
            <a:r>
              <a:rPr lang="zh-CN" altLang="en-US" sz="2400" b="1" dirty="0">
                <a:solidFill>
                  <a:srgbClr val="000000"/>
                </a:solidFill>
                <a:highlight>
                  <a:srgbClr val="FFFF00"/>
                </a:highlight>
                <a:latin typeface="微软雅黑" panose="020B0503020204020204" pitchFamily="34" charset="-122"/>
                <a:ea typeface="微软雅黑" panose="020B0503020204020204" pitchFamily="34" charset="-122"/>
              </a:rPr>
              <a:t>模型控制</a:t>
            </a:r>
            <a:r>
              <a:rPr lang="zh-CN" altLang="en-US" sz="2400" b="1" dirty="0">
                <a:solidFill>
                  <a:srgbClr val="000000"/>
                </a:solidFill>
                <a:latin typeface="微软雅黑" panose="020B0503020204020204" pitchFamily="34" charset="-122"/>
                <a:ea typeface="微软雅黑" panose="020B0503020204020204" pitchFamily="34" charset="-122"/>
              </a:rPr>
              <a:t>部分和</a:t>
            </a:r>
            <a:r>
              <a:rPr lang="zh-CN" altLang="en-US" sz="2400" b="1" dirty="0">
                <a:solidFill>
                  <a:srgbClr val="000000"/>
                </a:solidFill>
                <a:highlight>
                  <a:srgbClr val="FFFF00"/>
                </a:highlight>
                <a:latin typeface="微软雅黑" panose="020B0503020204020204" pitchFamily="34" charset="-122"/>
                <a:ea typeface="微软雅黑" panose="020B0503020204020204" pitchFamily="34" charset="-122"/>
              </a:rPr>
              <a:t>伺服控制</a:t>
            </a:r>
            <a:r>
              <a:rPr lang="zh-CN" altLang="en-US" sz="2400" b="1" dirty="0">
                <a:solidFill>
                  <a:srgbClr val="000000"/>
                </a:solidFill>
                <a:latin typeface="微软雅黑" panose="020B0503020204020204" pitchFamily="34" charset="-122"/>
                <a:ea typeface="微软雅黑" panose="020B0503020204020204" pitchFamily="34" charset="-122"/>
              </a:rPr>
              <a:t>部分，模型控制部分设计使闭环系统简化。 </a:t>
            </a:r>
            <a:endParaRPr lang="zh-CN" altLang="en-US" sz="2400" b="1" dirty="0">
              <a:solidFill>
                <a:srgbClr val="000000"/>
              </a:solidFill>
              <a:latin typeface="微软雅黑" panose="020B0503020204020204" pitchFamily="34" charset="-122"/>
              <a:ea typeface="微软雅黑" panose="020B0503020204020204" pitchFamily="34" charset="-122"/>
            </a:endParaRPr>
          </a:p>
        </p:txBody>
      </p:sp>
      <p:grpSp>
        <p:nvGrpSpPr>
          <p:cNvPr id="10" name="组合 9"/>
          <p:cNvGrpSpPr/>
          <p:nvPr/>
        </p:nvGrpSpPr>
        <p:grpSpPr bwMode="auto">
          <a:xfrm>
            <a:off x="2547938" y="3419475"/>
            <a:ext cx="4340225" cy="1033463"/>
            <a:chOff x="1811" y="4717"/>
            <a:chExt cx="6835" cy="1627"/>
          </a:xfrm>
        </p:grpSpPr>
        <p:graphicFrame>
          <p:nvGraphicFramePr>
            <p:cNvPr id="39948" name="对象 10"/>
            <p:cNvGraphicFramePr>
              <a:graphicFrameLocks noChangeAspect="1"/>
            </p:cNvGraphicFramePr>
            <p:nvPr/>
          </p:nvGraphicFramePr>
          <p:xfrm>
            <a:off x="6011" y="5652"/>
            <a:ext cx="2635" cy="692"/>
          </p:xfrm>
          <a:graphic>
            <a:graphicData uri="http://schemas.openxmlformats.org/presentationml/2006/ole">
              <mc:AlternateContent xmlns:mc="http://schemas.openxmlformats.org/markup-compatibility/2006">
                <mc:Choice xmlns:v="urn:schemas-microsoft-com:vml" Requires="v">
                  <p:oleObj spid="_x0000_s19561" name="Equation" r:id="rId3" imgW="774065" imgH="203200" progId="Equation.DSMT4">
                    <p:embed/>
                  </p:oleObj>
                </mc:Choice>
                <mc:Fallback>
                  <p:oleObj name="Equation" r:id="rId3" imgW="774065" imgH="203200" progId="Equation.DSMT4">
                    <p:embed/>
                    <p:pic>
                      <p:nvPicPr>
                        <p:cNvPr id="0" name="对象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11" y="5652"/>
                          <a:ext cx="2635" cy="6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26" name="矩形 25"/>
            <p:cNvSpPr/>
            <p:nvPr/>
          </p:nvSpPr>
          <p:spPr>
            <a:xfrm>
              <a:off x="1811" y="4717"/>
              <a:ext cx="5827" cy="727"/>
            </a:xfrm>
            <a:prstGeom prst="rect">
              <a:avLst/>
            </a:prstGeom>
          </p:spPr>
          <p:txBody>
            <a:bodyPr wrap="none">
              <a:spAutoFit/>
            </a:bodyPr>
            <a:lstStyle/>
            <a:p>
              <a:pPr marL="342900" indent="-342900" eaLnBrk="1" hangingPunct="1">
                <a:buSzPct val="80000"/>
                <a:buFont typeface="Wingdings" panose="05000000000000000000" charset="0"/>
                <a:buChar char="p"/>
                <a:defRPr/>
              </a:pPr>
              <a:r>
                <a:rPr lang="zh-CN" altLang="en-US" sz="2400" b="1" kern="10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rPr>
                <a:t>系统镇定</a:t>
              </a:r>
              <a:r>
                <a:rPr lang="zh-CN" altLang="zh-CN" sz="2400" b="1" kern="10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rPr>
                <a:t>控制律</a:t>
              </a:r>
              <a:r>
                <a:rPr lang="zh-CN" altLang="en-US" sz="2400" b="1" kern="10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rPr>
                <a:t>设计：</a:t>
              </a:r>
              <a:r>
                <a:rPr lang="zh-CN" altLang="zh-CN" sz="24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rPr>
                <a:t> </a:t>
              </a:r>
              <a:endParaRPr lang="zh-CN" altLang="zh-CN" sz="24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grpSp>
        <p:nvGrpSpPr>
          <p:cNvPr id="15" name="组合 14"/>
          <p:cNvGrpSpPr/>
          <p:nvPr/>
        </p:nvGrpSpPr>
        <p:grpSpPr bwMode="auto">
          <a:xfrm>
            <a:off x="2547938" y="5038725"/>
            <a:ext cx="6846877" cy="1050925"/>
            <a:chOff x="1613" y="7936"/>
            <a:chExt cx="10783" cy="1654"/>
          </a:xfrm>
        </p:grpSpPr>
        <p:graphicFrame>
          <p:nvGraphicFramePr>
            <p:cNvPr id="39946" name="对象 18"/>
            <p:cNvGraphicFramePr>
              <a:graphicFrameLocks noChangeAspect="1"/>
            </p:cNvGraphicFramePr>
            <p:nvPr/>
          </p:nvGraphicFramePr>
          <p:xfrm>
            <a:off x="5306" y="8910"/>
            <a:ext cx="4671" cy="680"/>
          </p:xfrm>
          <a:graphic>
            <a:graphicData uri="http://schemas.openxmlformats.org/presentationml/2006/ole">
              <mc:AlternateContent xmlns:mc="http://schemas.openxmlformats.org/markup-compatibility/2006">
                <mc:Choice xmlns:v="urn:schemas-microsoft-com:vml" Requires="v">
                  <p:oleObj spid="_x0000_s19562" name="" r:id="rId5" imgW="1395730" imgH="203200" progId="Equation.DSMT4">
                    <p:embed/>
                  </p:oleObj>
                </mc:Choice>
                <mc:Fallback>
                  <p:oleObj name="" r:id="rId5" imgW="1395730" imgH="203200" progId="Equation.DSMT4">
                    <p:embed/>
                    <p:pic>
                      <p:nvPicPr>
                        <p:cNvPr id="0" name="对象 1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06" y="8910"/>
                          <a:ext cx="4671" cy="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39947" name="矩形 26"/>
            <p:cNvSpPr>
              <a:spLocks noChangeArrowheads="1"/>
            </p:cNvSpPr>
            <p:nvPr/>
          </p:nvSpPr>
          <p:spPr bwMode="auto">
            <a:xfrm>
              <a:off x="1613" y="7936"/>
              <a:ext cx="10783" cy="7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SzPct val="80000"/>
                <a:buFont typeface="Wingdings" panose="05000000000000000000" pitchFamily="2" charset="2"/>
                <a:buChar char="p"/>
              </a:pPr>
              <a:r>
                <a:rPr lang="zh-CN" altLang="zh-CN" sz="2400" b="1" dirty="0">
                  <a:solidFill>
                    <a:srgbClr val="000000"/>
                  </a:solidFill>
                  <a:latin typeface="微软雅黑" panose="020B0503020204020204" pitchFamily="34" charset="-122"/>
                  <a:ea typeface="黑体" panose="02010609060101010101" pitchFamily="2" charset="-122"/>
                </a:rPr>
                <a:t>联立</a:t>
              </a:r>
              <a:r>
                <a:rPr lang="zh-CN" altLang="en-US" sz="2400" b="1" dirty="0">
                  <a:solidFill>
                    <a:srgbClr val="000000"/>
                  </a:solidFill>
                  <a:latin typeface="微软雅黑" panose="020B0503020204020204" pitchFamily="34" charset="-122"/>
                  <a:ea typeface="黑体" panose="02010609060101010101" pitchFamily="2" charset="-122"/>
                </a:rPr>
                <a:t>以上式子</a:t>
              </a:r>
              <a:r>
                <a:rPr lang="zh-CN" altLang="zh-CN" sz="2400" b="1" dirty="0">
                  <a:solidFill>
                    <a:srgbClr val="000000"/>
                  </a:solidFill>
                  <a:latin typeface="微软雅黑" panose="020B0503020204020204" pitchFamily="34" charset="-122"/>
                  <a:ea typeface="黑体" panose="02010609060101010101" pitchFamily="2" charset="-122"/>
                </a:rPr>
                <a:t>可以得到</a:t>
              </a:r>
              <a:r>
                <a:rPr lang="zh-CN" altLang="zh-CN" sz="2400" b="1" dirty="0">
                  <a:latin typeface="微软雅黑" panose="020B0503020204020204" pitchFamily="34" charset="-122"/>
                  <a:ea typeface="黑体" panose="02010609060101010101" pitchFamily="2" charset="-122"/>
                </a:rPr>
                <a:t>闭环系统控制方程</a:t>
              </a:r>
              <a:r>
                <a:rPr lang="zh-CN" altLang="zh-CN" sz="2400" b="1" dirty="0">
                  <a:solidFill>
                    <a:srgbClr val="000000"/>
                  </a:solidFill>
                  <a:latin typeface="微软雅黑" panose="020B0503020204020204" pitchFamily="34" charset="-122"/>
                  <a:ea typeface="黑体" panose="02010609060101010101" pitchFamily="2" charset="-122"/>
                </a:rPr>
                <a:t>为</a:t>
              </a:r>
              <a:r>
                <a:rPr lang="zh-CN" altLang="en-US" sz="2400" b="1" dirty="0">
                  <a:solidFill>
                    <a:srgbClr val="000000"/>
                  </a:solidFill>
                  <a:latin typeface="微软雅黑" panose="020B0503020204020204" pitchFamily="34" charset="-122"/>
                  <a:ea typeface="黑体" panose="02010609060101010101" pitchFamily="2" charset="-122"/>
                </a:rPr>
                <a:t>：</a:t>
              </a:r>
              <a:r>
                <a:rPr lang="zh-CN" altLang="zh-CN" sz="2000" dirty="0">
                  <a:solidFill>
                    <a:srgbClr val="000000"/>
                  </a:solidFill>
                  <a:latin typeface="黑体" panose="02010609060101010101" pitchFamily="2" charset="-122"/>
                  <a:ea typeface="黑体" panose="02010609060101010101" pitchFamily="2" charset="-122"/>
                </a:rPr>
                <a:t> </a:t>
              </a:r>
              <a:endParaRPr lang="zh-CN" altLang="en-US" sz="2000" dirty="0">
                <a:solidFill>
                  <a:srgbClr val="000000"/>
                </a:solidFill>
                <a:latin typeface="黑体" panose="02010609060101010101" pitchFamily="2" charset="-122"/>
                <a:ea typeface="黑体" panose="02010609060101010101" pitchFamily="2" charset="-122"/>
              </a:endParaRPr>
            </a:p>
          </p:txBody>
        </p:sp>
      </p:grpSp>
      <p:sp>
        <p:nvSpPr>
          <p:cNvPr id="39943" name="矩形 12"/>
          <p:cNvSpPr>
            <a:spLocks noChangeArrowheads="1"/>
          </p:cNvSpPr>
          <p:nvPr/>
        </p:nvSpPr>
        <p:spPr bwMode="auto">
          <a:xfrm>
            <a:off x="2547938" y="4568825"/>
            <a:ext cx="626268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SzPct val="80000"/>
            </a:pPr>
            <a:r>
              <a:rPr lang="zh-CN" altLang="en-US" sz="2400" b="1" dirty="0">
                <a:solidFill>
                  <a:srgbClr val="000000"/>
                </a:solidFill>
                <a:latin typeface="微软雅黑" panose="020B0503020204020204" pitchFamily="34" charset="-122"/>
                <a:ea typeface="微软雅黑" panose="020B0503020204020204" pitchFamily="34" charset="-122"/>
              </a:rPr>
              <a:t> </a:t>
            </a:r>
            <a:r>
              <a:rPr lang="zh-CN" altLang="en-US" sz="2400" b="1" dirty="0">
                <a:solidFill>
                  <a:srgbClr val="000000"/>
                </a:solidFill>
                <a:highlight>
                  <a:srgbClr val="FFFF00"/>
                </a:highlight>
                <a:latin typeface="微软雅黑" panose="020B0503020204020204" pitchFamily="34" charset="-122"/>
                <a:ea typeface="微软雅黑" panose="020B0503020204020204" pitchFamily="34" charset="-122"/>
              </a:rPr>
              <a:t>         </a:t>
            </a:r>
            <a:r>
              <a:rPr lang="zh-CN" altLang="en-US" sz="2400" b="1" dirty="0">
                <a:solidFill>
                  <a:srgbClr val="0070C0"/>
                </a:solidFill>
                <a:highlight>
                  <a:srgbClr val="FFFF00"/>
                </a:highlight>
                <a:latin typeface="微软雅黑" panose="020B0503020204020204" pitchFamily="34" charset="-122"/>
                <a:ea typeface="微软雅黑" panose="020B0503020204020204" pitchFamily="34" charset="-122"/>
              </a:rPr>
              <a:t>为模型控制部分，    为伺服控制部分</a:t>
            </a:r>
            <a:endParaRPr lang="zh-CN" altLang="en-US" sz="2400" b="1" dirty="0">
              <a:solidFill>
                <a:srgbClr val="0070C0"/>
              </a:solidFill>
              <a:highlight>
                <a:srgbClr val="FFFF00"/>
              </a:highlight>
              <a:latin typeface="微软雅黑" panose="020B0503020204020204" pitchFamily="34" charset="-122"/>
              <a:ea typeface="微软雅黑" panose="020B0503020204020204" pitchFamily="34" charset="-122"/>
            </a:endParaRPr>
          </a:p>
        </p:txBody>
      </p:sp>
      <p:graphicFrame>
        <p:nvGraphicFramePr>
          <p:cNvPr id="39944" name="对象 1"/>
          <p:cNvGraphicFramePr>
            <a:graphicFrameLocks noChangeAspect="1"/>
          </p:cNvGraphicFramePr>
          <p:nvPr/>
        </p:nvGraphicFramePr>
        <p:xfrm>
          <a:off x="2709863" y="4610100"/>
          <a:ext cx="841375" cy="452438"/>
        </p:xfrm>
        <a:graphic>
          <a:graphicData uri="http://schemas.openxmlformats.org/presentationml/2006/ole">
            <mc:AlternateContent xmlns:mc="http://schemas.openxmlformats.org/markup-compatibility/2006">
              <mc:Choice xmlns:v="urn:schemas-microsoft-com:vml" Requires="v">
                <p:oleObj spid="_x0000_s19563" name="Equation" r:id="rId7" imgW="330200" imgH="177800" progId="Equation.DSMT4">
                  <p:embed/>
                </p:oleObj>
              </mc:Choice>
              <mc:Fallback>
                <p:oleObj name="Equation" r:id="rId7" imgW="330200" imgH="177800" progId="Equation.DSMT4">
                  <p:embed/>
                  <p:pic>
                    <p:nvPicPr>
                      <p:cNvPr id="0" name="对象 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09863" y="4610100"/>
                        <a:ext cx="841375" cy="45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9945" name="对象 2"/>
          <p:cNvGraphicFramePr>
            <a:graphicFrameLocks noChangeAspect="1"/>
          </p:cNvGraphicFramePr>
          <p:nvPr/>
        </p:nvGraphicFramePr>
        <p:xfrm>
          <a:off x="5830888" y="4535488"/>
          <a:ext cx="458787" cy="528637"/>
        </p:xfrm>
        <a:graphic>
          <a:graphicData uri="http://schemas.openxmlformats.org/presentationml/2006/ole">
            <mc:AlternateContent xmlns:mc="http://schemas.openxmlformats.org/markup-compatibility/2006">
              <mc:Choice xmlns:v="urn:schemas-microsoft-com:vml" Requires="v">
                <p:oleObj spid="_x0000_s19564" name="Equation" r:id="rId9" imgW="165100" imgH="190500" progId="Equation.DSMT4">
                  <p:embed/>
                </p:oleObj>
              </mc:Choice>
              <mc:Fallback>
                <p:oleObj name="Equation" r:id="rId9" imgW="165100" imgH="190500" progId="Equation.DSMT4">
                  <p:embed/>
                  <p:pic>
                    <p:nvPicPr>
                      <p:cNvPr id="0" name="对象 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830888" y="4535488"/>
                        <a:ext cx="458787" cy="528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6" name="Rectangle 2"/>
          <p:cNvSpPr>
            <a:spLocks noChangeArrowheads="1"/>
          </p:cNvSpPr>
          <p:nvPr/>
        </p:nvSpPr>
        <p:spPr bwMode="auto">
          <a:xfrm>
            <a:off x="1753394" y="97702"/>
            <a:ext cx="9072562"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800" b="1" dirty="0">
                <a:solidFill>
                  <a:srgbClr val="000000"/>
                </a:solidFill>
                <a:latin typeface="Times New Roman" panose="02020603050405020304" pitchFamily="18" charset="0"/>
                <a:ea typeface="华文中宋" panose="02010600040101010101" pitchFamily="2" charset="-122"/>
              </a:rPr>
              <a:t>6.3.1 </a:t>
            </a:r>
            <a:r>
              <a:rPr lang="zh-CN" altLang="en-US" sz="2800" b="1" dirty="0">
                <a:solidFill>
                  <a:srgbClr val="000000"/>
                </a:solidFill>
                <a:latin typeface="Times New Roman" panose="02020603050405020304" pitchFamily="18" charset="0"/>
                <a:ea typeface="华文中宋" panose="02010600040101010101" pitchFamily="2" charset="-122"/>
              </a:rPr>
              <a:t>二阶线性系统分解控制器设计方法</a:t>
            </a:r>
            <a:endParaRPr lang="zh-CN" altLang="en-US" sz="2800" b="1" dirty="0">
              <a:solidFill>
                <a:srgbClr val="000000"/>
              </a:solidFill>
              <a:latin typeface="Times New Roman" panose="02020603050405020304" pitchFamily="18" charset="0"/>
              <a:ea typeface="华文中宋" panose="02010600040101010101" pitchFamily="2" charset="-122"/>
            </a:endParaRPr>
          </a:p>
        </p:txBody>
      </p:sp>
      <p:sp>
        <p:nvSpPr>
          <p:cNvPr id="4" name="文本框 3"/>
          <p:cNvSpPr txBox="1"/>
          <p:nvPr/>
        </p:nvSpPr>
        <p:spPr>
          <a:xfrm>
            <a:off x="2782888" y="2774875"/>
            <a:ext cx="6096000" cy="461665"/>
          </a:xfrm>
          <a:prstGeom prst="rect">
            <a:avLst/>
          </a:prstGeom>
          <a:noFill/>
        </p:spPr>
        <p:txBody>
          <a:bodyPr wrap="square">
            <a:spAutoFit/>
          </a:bodyPr>
          <a:lstStyle/>
          <a:p>
            <a:pPr marL="342900" indent="-342900" eaLnBrk="1" hangingPunct="1">
              <a:buSzPct val="80000"/>
              <a:buFont typeface="Wingdings" panose="05000000000000000000" charset="0"/>
              <a:buChar char="p"/>
              <a:defRPr/>
            </a:pPr>
            <a:r>
              <a:rPr lang="zh-CN" altLang="en-US" sz="2400" b="1" kern="1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控制目标</a:t>
            </a:r>
            <a:r>
              <a:rPr lang="zh-CN" altLang="zh-CN" sz="2400" dirty="0">
                <a:solidFill>
                  <a:prstClr val="black"/>
                </a:solidFill>
                <a:latin typeface="黑体" panose="02010609060101010101" pitchFamily="2" charset="-122"/>
                <a:ea typeface="黑体" panose="02010609060101010101" pitchFamily="2" charset="-122"/>
                <a:cs typeface="黑体" panose="02010609060101010101" pitchFamily="2" charset="-122"/>
              </a:rPr>
              <a:t> </a:t>
            </a:r>
            <a:endParaRPr lang="zh-CN" altLang="en-US" sz="2400" dirty="0">
              <a:solidFill>
                <a:prstClr val="black"/>
              </a:solidFill>
              <a:latin typeface="黑体" panose="02010609060101010101" pitchFamily="2" charset="-122"/>
              <a:ea typeface="黑体" panose="02010609060101010101" pitchFamily="2" charset="-122"/>
              <a:cs typeface="黑体" panose="02010609060101010101" pitchFamily="2" charset="-122"/>
            </a:endParaRPr>
          </a:p>
        </p:txBody>
      </p:sp>
      <p:graphicFrame>
        <p:nvGraphicFramePr>
          <p:cNvPr id="5" name="对象 4"/>
          <p:cNvGraphicFramePr>
            <a:graphicFrameLocks noChangeAspect="1"/>
          </p:cNvGraphicFramePr>
          <p:nvPr/>
        </p:nvGraphicFramePr>
        <p:xfrm>
          <a:off x="4488765" y="2763745"/>
          <a:ext cx="1204189" cy="461786"/>
        </p:xfrm>
        <a:graphic>
          <a:graphicData uri="http://schemas.openxmlformats.org/presentationml/2006/ole">
            <mc:AlternateContent xmlns:mc="http://schemas.openxmlformats.org/markup-compatibility/2006">
              <mc:Choice xmlns:v="urn:schemas-microsoft-com:vml" Requires="v">
                <p:oleObj spid="_x0000_s19565" name="Equation" r:id="rId11" imgW="10058400" imgH="4267200" progId="Equation.DSMT4">
                  <p:embed/>
                </p:oleObj>
              </mc:Choice>
              <mc:Fallback>
                <p:oleObj name="Equation" r:id="rId11" imgW="10058400" imgH="4267200" progId="Equation.DSMT4">
                  <p:embed/>
                  <p:pic>
                    <p:nvPicPr>
                      <p:cNvPr id="0" name="对象 4"/>
                      <p:cNvPicPr/>
                      <p:nvPr/>
                    </p:nvPicPr>
                    <p:blipFill>
                      <a:blip r:embed="rId12"/>
                      <a:stretch>
                        <a:fillRect/>
                      </a:stretch>
                    </p:blipFill>
                    <p:spPr>
                      <a:xfrm>
                        <a:off x="4488765" y="2763745"/>
                        <a:ext cx="1204189" cy="461786"/>
                      </a:xfrm>
                      <a:prstGeom prst="rect">
                        <a:avLst/>
                      </a:prstGeom>
                    </p:spPr>
                  </p:pic>
                </p:oleObj>
              </mc:Fallback>
            </mc:AlternateContent>
          </a:graphicData>
        </a:graphic>
      </p:graphicFrame>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986" name="组合 5"/>
          <p:cNvGrpSpPr/>
          <p:nvPr/>
        </p:nvGrpSpPr>
        <p:grpSpPr bwMode="auto">
          <a:xfrm>
            <a:off x="2549525" y="837900"/>
            <a:ext cx="7000875" cy="1187450"/>
            <a:chOff x="1616" y="1814"/>
            <a:chExt cx="11025" cy="1870"/>
          </a:xfrm>
        </p:grpSpPr>
        <p:grpSp>
          <p:nvGrpSpPr>
            <p:cNvPr id="42003" name="组合 1"/>
            <p:cNvGrpSpPr/>
            <p:nvPr/>
          </p:nvGrpSpPr>
          <p:grpSpPr bwMode="auto">
            <a:xfrm>
              <a:off x="1616" y="1814"/>
              <a:ext cx="11025" cy="738"/>
              <a:chOff x="1616" y="1701"/>
              <a:chExt cx="11025" cy="738"/>
            </a:xfrm>
          </p:grpSpPr>
          <p:sp>
            <p:nvSpPr>
              <p:cNvPr id="20" name="矩形 19"/>
              <p:cNvSpPr/>
              <p:nvPr/>
            </p:nvSpPr>
            <p:spPr>
              <a:xfrm>
                <a:off x="1616" y="1701"/>
                <a:ext cx="11025" cy="725"/>
              </a:xfrm>
              <a:prstGeom prst="rect">
                <a:avLst/>
              </a:prstGeom>
            </p:spPr>
            <p:txBody>
              <a:bodyPr>
                <a:spAutoFit/>
              </a:bodyPr>
              <a:lstStyle/>
              <a:p>
                <a:pPr marL="342900" indent="-342900" eaLnBrk="1" hangingPunct="1">
                  <a:buSzPct val="80000"/>
                  <a:buFont typeface="Wingdings" panose="05000000000000000000" charset="0"/>
                  <a:buChar char="p"/>
                  <a:defRPr/>
                </a:pPr>
                <a:r>
                  <a:rPr lang="zh-CN" altLang="en-US" sz="2400" b="1" kern="10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rPr>
                  <a:t>如果把    和    选定为：                        </a:t>
                </a:r>
                <a:r>
                  <a:rPr lang="zh-CN" altLang="en-US" sz="2400" b="1" kern="1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，可得： </a:t>
                </a:r>
                <a:r>
                  <a:rPr lang="zh-CN" altLang="zh-CN" sz="2400" b="1"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 </a:t>
                </a:r>
                <a:endParaRPr lang="zh-CN" altLang="zh-CN" sz="2400" b="1"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endParaRPr>
              </a:p>
            </p:txBody>
          </p:sp>
          <p:graphicFrame>
            <p:nvGraphicFramePr>
              <p:cNvPr id="42006" name="对象 2"/>
              <p:cNvGraphicFramePr>
                <a:graphicFrameLocks noChangeAspect="1"/>
              </p:cNvGraphicFramePr>
              <p:nvPr/>
            </p:nvGraphicFramePr>
            <p:xfrm>
              <a:off x="3719" y="1815"/>
              <a:ext cx="557" cy="510"/>
            </p:xfrm>
            <a:graphic>
              <a:graphicData uri="http://schemas.openxmlformats.org/presentationml/2006/ole">
                <mc:AlternateContent xmlns:mc="http://schemas.openxmlformats.org/markup-compatibility/2006">
                  <mc:Choice xmlns:v="urn:schemas-microsoft-com:vml" Requires="v">
                    <p:oleObj spid="_x0000_s20635" name="" r:id="rId1" imgW="152400" imgH="139700" progId="Equation.DSMT4">
                      <p:embed/>
                    </p:oleObj>
                  </mc:Choice>
                  <mc:Fallback>
                    <p:oleObj name="" r:id="rId1" imgW="152400" imgH="139700" progId="Equation.DSMT4">
                      <p:embed/>
                      <p:pic>
                        <p:nvPicPr>
                          <p:cNvPr id="0" name="对象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19" y="1815"/>
                            <a:ext cx="557" cy="5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42007" name="对象 6"/>
              <p:cNvGraphicFramePr>
                <a:graphicFrameLocks noChangeAspect="1"/>
              </p:cNvGraphicFramePr>
              <p:nvPr/>
            </p:nvGraphicFramePr>
            <p:xfrm>
              <a:off x="4878" y="1815"/>
              <a:ext cx="425" cy="567"/>
            </p:xfrm>
            <a:graphic>
              <a:graphicData uri="http://schemas.openxmlformats.org/presentationml/2006/ole">
                <mc:AlternateContent xmlns:mc="http://schemas.openxmlformats.org/markup-compatibility/2006">
                  <mc:Choice xmlns:v="urn:schemas-microsoft-com:vml" Requires="v">
                    <p:oleObj spid="_x0000_s20636" name="" r:id="rId3" imgW="152400" imgH="203200" progId="Equation.DSMT4">
                      <p:embed/>
                    </p:oleObj>
                  </mc:Choice>
                  <mc:Fallback>
                    <p:oleObj name="" r:id="rId3" imgW="152400" imgH="203200" progId="Equation.DSMT4">
                      <p:embed/>
                      <p:pic>
                        <p:nvPicPr>
                          <p:cNvPr id="0" name="对象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78" y="1815"/>
                            <a:ext cx="425" cy="5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42008" name="对象 8"/>
              <p:cNvGraphicFramePr>
                <a:graphicFrameLocks noChangeAspect="1"/>
              </p:cNvGraphicFramePr>
              <p:nvPr/>
            </p:nvGraphicFramePr>
            <p:xfrm>
              <a:off x="7090" y="1759"/>
              <a:ext cx="3740" cy="680"/>
            </p:xfrm>
            <a:graphic>
              <a:graphicData uri="http://schemas.openxmlformats.org/presentationml/2006/ole">
                <mc:AlternateContent xmlns:mc="http://schemas.openxmlformats.org/markup-compatibility/2006">
                  <mc:Choice xmlns:v="urn:schemas-microsoft-com:vml" Requires="v">
                    <p:oleObj spid="_x0000_s20637" name="" r:id="rId5" imgW="1116330" imgH="203200" progId="Equation.DSMT4">
                      <p:embed/>
                    </p:oleObj>
                  </mc:Choice>
                  <mc:Fallback>
                    <p:oleObj name="" r:id="rId5" imgW="1116330" imgH="203200" progId="Equation.DSMT4">
                      <p:embed/>
                      <p:pic>
                        <p:nvPicPr>
                          <p:cNvPr id="0" name="对象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90" y="1759"/>
                            <a:ext cx="3740" cy="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pSp>
        <p:graphicFrame>
          <p:nvGraphicFramePr>
            <p:cNvPr id="42004" name="对象 11"/>
            <p:cNvGraphicFramePr>
              <a:graphicFrameLocks noChangeAspect="1"/>
            </p:cNvGraphicFramePr>
            <p:nvPr/>
          </p:nvGraphicFramePr>
          <p:xfrm>
            <a:off x="5274" y="3004"/>
            <a:ext cx="1446" cy="680"/>
          </p:xfrm>
          <a:graphic>
            <a:graphicData uri="http://schemas.openxmlformats.org/presentationml/2006/ole">
              <mc:AlternateContent xmlns:mc="http://schemas.openxmlformats.org/markup-compatibility/2006">
                <mc:Choice xmlns:v="urn:schemas-microsoft-com:vml" Requires="v">
                  <p:oleObj spid="_x0000_s20638" name="" r:id="rId7" imgW="431165" imgH="203200" progId="Equation.DSMT4">
                    <p:embed/>
                  </p:oleObj>
                </mc:Choice>
                <mc:Fallback>
                  <p:oleObj name="" r:id="rId7" imgW="431165" imgH="203200" progId="Equation.DSMT4">
                    <p:embed/>
                    <p:pic>
                      <p:nvPicPr>
                        <p:cNvPr id="0" name="对象 1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74" y="3004"/>
                          <a:ext cx="1446" cy="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pSp>
      <p:grpSp>
        <p:nvGrpSpPr>
          <p:cNvPr id="10" name="组合 9"/>
          <p:cNvGrpSpPr/>
          <p:nvPr/>
        </p:nvGrpSpPr>
        <p:grpSpPr bwMode="auto">
          <a:xfrm>
            <a:off x="2549525" y="2166638"/>
            <a:ext cx="7748588" cy="1150937"/>
            <a:chOff x="1365" y="4246"/>
            <a:chExt cx="12202" cy="1814"/>
          </a:xfrm>
        </p:grpSpPr>
        <p:sp>
          <p:nvSpPr>
            <p:cNvPr id="42000" name="文本框 14"/>
            <p:cNvSpPr txBox="1">
              <a:spLocks noChangeArrowheads="1"/>
            </p:cNvSpPr>
            <p:nvPr/>
          </p:nvSpPr>
          <p:spPr bwMode="auto">
            <a:xfrm>
              <a:off x="1365" y="4246"/>
              <a:ext cx="12202" cy="1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30000"/>
                </a:lnSpc>
                <a:spcBef>
                  <a:spcPct val="0"/>
                </a:spcBef>
                <a:buSzPct val="80000"/>
                <a:buFont typeface="Wingdings" panose="05000000000000000000" pitchFamily="2" charset="2"/>
                <a:buChar char="p"/>
              </a:pPr>
              <a:r>
                <a:rPr lang="zh-CN" altLang="zh-CN" sz="2400" b="1">
                  <a:solidFill>
                    <a:srgbClr val="FF0000"/>
                  </a:solidFill>
                  <a:highlight>
                    <a:srgbClr val="FFFF00"/>
                  </a:highlight>
                  <a:latin typeface="微软雅黑" panose="020B0503020204020204" pitchFamily="34" charset="-122"/>
                  <a:ea typeface="微软雅黑" panose="020B0503020204020204" pitchFamily="34" charset="-122"/>
                </a:rPr>
                <a:t>进一步假设上式是受控系统的开环动力学方程</a:t>
              </a:r>
              <a:r>
                <a:rPr lang="zh-CN" altLang="en-US" sz="2400" b="1">
                  <a:solidFill>
                    <a:srgbClr val="FF0000"/>
                  </a:solidFill>
                  <a:highlight>
                    <a:srgbClr val="FFFF00"/>
                  </a:highlight>
                  <a:latin typeface="微软雅黑" panose="020B0503020204020204" pitchFamily="34" charset="-122"/>
                  <a:ea typeface="微软雅黑" panose="020B0503020204020204" pitchFamily="34" charset="-122"/>
                </a:rPr>
                <a:t>，计算    ：</a:t>
              </a:r>
              <a:r>
                <a:rPr lang="zh-CN" altLang="zh-CN" sz="2400" b="1">
                  <a:solidFill>
                    <a:srgbClr val="FF0000"/>
                  </a:solidFill>
                  <a:latin typeface="微软雅黑" panose="020B0503020204020204" pitchFamily="34" charset="-122"/>
                  <a:ea typeface="微软雅黑" panose="020B0503020204020204" pitchFamily="34" charset="-122"/>
                </a:rPr>
                <a:t> </a:t>
              </a:r>
              <a:endParaRPr lang="zh-CN" altLang="zh-CN" sz="2400" b="1">
                <a:solidFill>
                  <a:srgbClr val="FF0000"/>
                </a:solidFill>
                <a:latin typeface="微软雅黑" panose="020B0503020204020204" pitchFamily="34" charset="-122"/>
                <a:ea typeface="微软雅黑" panose="020B0503020204020204" pitchFamily="34" charset="-122"/>
              </a:endParaRPr>
            </a:p>
          </p:txBody>
        </p:sp>
        <p:graphicFrame>
          <p:nvGraphicFramePr>
            <p:cNvPr id="42001" name="对象 16"/>
            <p:cNvGraphicFramePr>
              <a:graphicFrameLocks noChangeAspect="1"/>
            </p:cNvGraphicFramePr>
            <p:nvPr/>
          </p:nvGraphicFramePr>
          <p:xfrm>
            <a:off x="2530" y="5168"/>
            <a:ext cx="584" cy="624"/>
          </p:xfrm>
          <a:graphic>
            <a:graphicData uri="http://schemas.openxmlformats.org/presentationml/2006/ole">
              <mc:AlternateContent xmlns:mc="http://schemas.openxmlformats.org/markup-compatibility/2006">
                <mc:Choice xmlns:v="urn:schemas-microsoft-com:vml" Requires="v">
                  <p:oleObj spid="_x0000_s20639" name="" r:id="rId9" imgW="190500" imgH="203200" progId="Equation.DSMT4">
                    <p:embed/>
                  </p:oleObj>
                </mc:Choice>
                <mc:Fallback>
                  <p:oleObj name="" r:id="rId9" imgW="190500" imgH="203200" progId="Equation.DSMT4">
                    <p:embed/>
                    <p:pic>
                      <p:nvPicPr>
                        <p:cNvPr id="0" name="对象 1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530" y="5168"/>
                          <a:ext cx="584" cy="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42002" name="对象 27"/>
            <p:cNvGraphicFramePr>
              <a:graphicFrameLocks noChangeAspect="1"/>
            </p:cNvGraphicFramePr>
            <p:nvPr/>
          </p:nvGraphicFramePr>
          <p:xfrm>
            <a:off x="5125" y="5249"/>
            <a:ext cx="3285" cy="811"/>
          </p:xfrm>
          <a:graphic>
            <a:graphicData uri="http://schemas.openxmlformats.org/presentationml/2006/ole">
              <mc:AlternateContent xmlns:mc="http://schemas.openxmlformats.org/markup-compatibility/2006">
                <mc:Choice xmlns:v="urn:schemas-microsoft-com:vml" Requires="v">
                  <p:oleObj spid="_x0000_s20640" name="" r:id="rId11" imgW="977265" imgH="241300" progId="Equation.DSMT4">
                    <p:embed/>
                  </p:oleObj>
                </mc:Choice>
                <mc:Fallback>
                  <p:oleObj name="" r:id="rId11" imgW="977265" imgH="241300" progId="Equation.DSMT4">
                    <p:embed/>
                    <p:pic>
                      <p:nvPicPr>
                        <p:cNvPr id="0" name="对象 2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125" y="5249"/>
                          <a:ext cx="3285" cy="8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pSp>
      <p:grpSp>
        <p:nvGrpSpPr>
          <p:cNvPr id="11" name="组合 10"/>
          <p:cNvGrpSpPr/>
          <p:nvPr/>
        </p:nvGrpSpPr>
        <p:grpSpPr bwMode="auto">
          <a:xfrm>
            <a:off x="2549525" y="3614438"/>
            <a:ext cx="4505325" cy="515937"/>
            <a:chOff x="1365" y="6526"/>
            <a:chExt cx="7095" cy="814"/>
          </a:xfrm>
        </p:grpSpPr>
        <p:sp>
          <p:nvSpPr>
            <p:cNvPr id="41998" name="矩形 29"/>
            <p:cNvSpPr>
              <a:spLocks noChangeArrowheads="1"/>
            </p:cNvSpPr>
            <p:nvPr/>
          </p:nvSpPr>
          <p:spPr bwMode="auto">
            <a:xfrm>
              <a:off x="1365" y="6526"/>
              <a:ext cx="3238" cy="7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SzPct val="80000"/>
                <a:buFont typeface="Wingdings" panose="05000000000000000000" pitchFamily="2" charset="2"/>
                <a:buChar char="p"/>
              </a:pPr>
              <a:r>
                <a:rPr lang="zh-CN" altLang="zh-CN" sz="2400" b="1" dirty="0">
                  <a:solidFill>
                    <a:srgbClr val="000000"/>
                  </a:solidFill>
                  <a:latin typeface="微软雅黑" panose="020B0503020204020204" pitchFamily="34" charset="-122"/>
                  <a:ea typeface="黑体" panose="02010609060101010101" pitchFamily="2" charset="-122"/>
                </a:rPr>
                <a:t>联立则得</a:t>
              </a:r>
              <a:r>
                <a:rPr lang="zh-CN" altLang="en-US" sz="2400" b="1" dirty="0">
                  <a:solidFill>
                    <a:srgbClr val="000000"/>
                  </a:solidFill>
                  <a:latin typeface="微软雅黑" panose="020B0503020204020204" pitchFamily="34" charset="-122"/>
                  <a:ea typeface="黑体" panose="02010609060101010101" pitchFamily="2" charset="-122"/>
                </a:rPr>
                <a:t>：</a:t>
              </a:r>
              <a:r>
                <a:rPr lang="zh-CN" altLang="zh-CN" sz="2000" dirty="0">
                  <a:solidFill>
                    <a:srgbClr val="000000"/>
                  </a:solidFill>
                  <a:latin typeface="黑体" panose="02010609060101010101" pitchFamily="2" charset="-122"/>
                  <a:ea typeface="黑体" panose="02010609060101010101" pitchFamily="2" charset="-122"/>
                </a:rPr>
                <a:t> </a:t>
              </a:r>
              <a:endParaRPr lang="zh-CN" altLang="en-US" sz="2000" dirty="0">
                <a:solidFill>
                  <a:srgbClr val="000000"/>
                </a:solidFill>
                <a:latin typeface="黑体" panose="02010609060101010101" pitchFamily="2" charset="-122"/>
                <a:ea typeface="黑体" panose="02010609060101010101" pitchFamily="2" charset="-122"/>
              </a:endParaRPr>
            </a:p>
          </p:txBody>
        </p:sp>
        <p:graphicFrame>
          <p:nvGraphicFramePr>
            <p:cNvPr id="41999" name="对象 31"/>
            <p:cNvGraphicFramePr>
              <a:graphicFrameLocks noChangeAspect="1"/>
            </p:cNvGraphicFramePr>
            <p:nvPr/>
          </p:nvGraphicFramePr>
          <p:xfrm>
            <a:off x="4962" y="6529"/>
            <a:ext cx="3498" cy="811"/>
          </p:xfrm>
          <a:graphic>
            <a:graphicData uri="http://schemas.openxmlformats.org/presentationml/2006/ole">
              <mc:AlternateContent xmlns:mc="http://schemas.openxmlformats.org/markup-compatibility/2006">
                <mc:Choice xmlns:v="urn:schemas-microsoft-com:vml" Requires="v">
                  <p:oleObj spid="_x0000_s20641" name="" r:id="rId13" imgW="1040765" imgH="241300" progId="Equation.DSMT4">
                    <p:embed/>
                  </p:oleObj>
                </mc:Choice>
                <mc:Fallback>
                  <p:oleObj name="" r:id="rId13" imgW="1040765" imgH="241300" progId="Equation.DSMT4">
                    <p:embed/>
                    <p:pic>
                      <p:nvPicPr>
                        <p:cNvPr id="0" name="对象 31"/>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962" y="6529"/>
                          <a:ext cx="3498" cy="8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pSp>
      <p:grpSp>
        <p:nvGrpSpPr>
          <p:cNvPr id="41989" name="组合 7"/>
          <p:cNvGrpSpPr/>
          <p:nvPr/>
        </p:nvGrpSpPr>
        <p:grpSpPr bwMode="auto">
          <a:xfrm>
            <a:off x="5984875" y="1557038"/>
            <a:ext cx="3824288" cy="460375"/>
            <a:chOff x="7024" y="2948"/>
            <a:chExt cx="6023" cy="725"/>
          </a:xfrm>
        </p:grpSpPr>
        <p:sp>
          <p:nvSpPr>
            <p:cNvPr id="14" name="矩形 13"/>
            <p:cNvSpPr/>
            <p:nvPr/>
          </p:nvSpPr>
          <p:spPr>
            <a:xfrm>
              <a:off x="7479" y="2948"/>
              <a:ext cx="5568" cy="725"/>
            </a:xfrm>
            <a:prstGeom prst="rect">
              <a:avLst/>
            </a:prstGeom>
          </p:spPr>
          <p:txBody>
            <a:bodyPr wrap="none">
              <a:spAutoFit/>
            </a:bodyPr>
            <a:lstStyle/>
            <a:p>
              <a:pPr eaLnBrk="1" hangingPunct="1">
                <a:defRPr/>
              </a:pPr>
              <a:r>
                <a:rPr lang="zh-CN" altLang="zh-CN" sz="2400" kern="100">
                  <a:solidFill>
                    <a:srgbClr val="FF0000"/>
                  </a:solidFill>
                  <a:highlight>
                    <a:srgbClr val="FFFF00"/>
                  </a:highlight>
                  <a:latin typeface="微软雅黑" panose="020B0503020204020204" pitchFamily="34" charset="-122"/>
                  <a:ea typeface="微软雅黑" panose="020B0503020204020204" pitchFamily="34" charset="-122"/>
                  <a:cs typeface="微软雅黑" panose="020B0503020204020204" pitchFamily="34" charset="-122"/>
                </a:rPr>
                <a:t>单位质量系统的运动方程</a:t>
              </a:r>
              <a:r>
                <a:rPr lang="zh-CN" altLang="zh-CN" sz="2400">
                  <a:solidFill>
                    <a:srgbClr val="3333FF"/>
                  </a:solidFill>
                  <a:latin typeface="微软雅黑" panose="020B0503020204020204" pitchFamily="34" charset="-122"/>
                  <a:ea typeface="微软雅黑" panose="020B0503020204020204" pitchFamily="34" charset="-122"/>
                  <a:cs typeface="微软雅黑" panose="020B0503020204020204" pitchFamily="34" charset="-122"/>
                </a:rPr>
                <a:t> </a:t>
              </a:r>
              <a:endParaRPr lang="zh-CN" altLang="zh-CN" sz="2400">
                <a:solidFill>
                  <a:srgbClr val="3333FF"/>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4" name="右箭头 23"/>
            <p:cNvSpPr/>
            <p:nvPr/>
          </p:nvSpPr>
          <p:spPr>
            <a:xfrm>
              <a:off x="7024" y="3148"/>
              <a:ext cx="455" cy="340"/>
            </a:xfrm>
            <a:prstGeom prst="rightArrow">
              <a:avLst/>
            </a:prstGeom>
            <a:solidFill>
              <a:srgbClr val="3333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solidFill>
                  <a:prstClr val="white"/>
                </a:solidFill>
              </a:endParaRPr>
            </a:p>
          </p:txBody>
        </p:sp>
      </p:grpSp>
      <p:grpSp>
        <p:nvGrpSpPr>
          <p:cNvPr id="19" name="组合 18"/>
          <p:cNvGrpSpPr/>
          <p:nvPr/>
        </p:nvGrpSpPr>
        <p:grpSpPr bwMode="auto">
          <a:xfrm>
            <a:off x="2736850" y="4365180"/>
            <a:ext cx="7561263" cy="1511300"/>
            <a:chOff x="963" y="7555"/>
            <a:chExt cx="11907" cy="2381"/>
          </a:xfrm>
        </p:grpSpPr>
        <p:grpSp>
          <p:nvGrpSpPr>
            <p:cNvPr id="41992" name="组合 15"/>
            <p:cNvGrpSpPr/>
            <p:nvPr/>
          </p:nvGrpSpPr>
          <p:grpSpPr bwMode="auto">
            <a:xfrm>
              <a:off x="1465" y="7641"/>
              <a:ext cx="10933" cy="2238"/>
              <a:chOff x="1465" y="7641"/>
              <a:chExt cx="10933" cy="2238"/>
            </a:xfrm>
          </p:grpSpPr>
          <p:sp>
            <p:nvSpPr>
              <p:cNvPr id="33" name="矩形 32"/>
              <p:cNvSpPr/>
              <p:nvPr/>
            </p:nvSpPr>
            <p:spPr>
              <a:xfrm>
                <a:off x="1465" y="7640"/>
                <a:ext cx="10932" cy="2238"/>
              </a:xfrm>
              <a:prstGeom prst="rect">
                <a:avLst/>
              </a:prstGeom>
            </p:spPr>
            <p:txBody>
              <a:bodyPr>
                <a:spAutoFit/>
              </a:bodyPr>
              <a:lstStyle/>
              <a:p>
                <a:pPr algn="just" eaLnBrk="1" hangingPunct="1">
                  <a:lnSpc>
                    <a:spcPct val="120000"/>
                  </a:lnSpc>
                  <a:spcBef>
                    <a:spcPts val="300"/>
                  </a:spcBef>
                  <a:spcAft>
                    <a:spcPts val="300"/>
                  </a:spcAft>
                  <a:defRPr/>
                </a:pPr>
                <a:r>
                  <a:rPr lang="zh-CN" altLang="zh-CN" sz="2400" b="1" kern="100" dirty="0">
                    <a:solidFill>
                      <a:srgbClr val="000000"/>
                    </a:solidFill>
                    <a:latin typeface="楷体" panose="02010609060101010101" pitchFamily="49" charset="-122"/>
                    <a:ea typeface="楷体" panose="02010609060101010101" pitchFamily="49" charset="-122"/>
                    <a:cs typeface="黑体" panose="02010609060101010101" pitchFamily="2" charset="-122"/>
                  </a:rPr>
                  <a:t>利用这种分解法则确定控制增益十分简单，</a:t>
                </a:r>
                <a:r>
                  <a:rPr lang="zh-CN" altLang="zh-CN" sz="2400" b="1" kern="100" dirty="0">
                    <a:solidFill>
                      <a:srgbClr val="FF0000"/>
                    </a:solidFill>
                    <a:highlight>
                      <a:srgbClr val="FFFF00"/>
                    </a:highlight>
                    <a:latin typeface="楷体" panose="02010609060101010101" pitchFamily="49" charset="-122"/>
                    <a:ea typeface="楷体" panose="02010609060101010101" pitchFamily="49" charset="-122"/>
                    <a:cs typeface="黑体" panose="02010609060101010101" pitchFamily="2" charset="-122"/>
                  </a:rPr>
                  <a:t>并且与系统参数无关</a:t>
                </a:r>
                <a:r>
                  <a:rPr lang="zh-CN" altLang="zh-CN" sz="2400" b="1" kern="100" dirty="0">
                    <a:solidFill>
                      <a:srgbClr val="000000"/>
                    </a:solidFill>
                    <a:latin typeface="楷体" panose="02010609060101010101" pitchFamily="49" charset="-122"/>
                    <a:ea typeface="楷体" panose="02010609060101010101" pitchFamily="49" charset="-122"/>
                    <a:cs typeface="黑体" panose="02010609060101010101" pitchFamily="2" charset="-122"/>
                  </a:rPr>
                  <a:t>，即，</a:t>
                </a:r>
                <a:r>
                  <a:rPr lang="zh-CN" altLang="zh-CN" sz="2400" b="1" kern="100" dirty="0">
                    <a:solidFill>
                      <a:srgbClr val="FF0000"/>
                    </a:solidFill>
                    <a:highlight>
                      <a:srgbClr val="FFFF00"/>
                    </a:highlight>
                    <a:latin typeface="楷体" panose="02010609060101010101" pitchFamily="49" charset="-122"/>
                    <a:ea typeface="楷体" panose="02010609060101010101" pitchFamily="49" charset="-122"/>
                    <a:cs typeface="黑体" panose="02010609060101010101" pitchFamily="2" charset="-122"/>
                  </a:rPr>
                  <a:t>对于任何系统，</a:t>
                </a:r>
                <a:r>
                  <a:rPr lang="zh-CN" altLang="zh-CN" sz="2400" b="1" kern="100" dirty="0">
                    <a:solidFill>
                      <a:srgbClr val="FF0000"/>
                    </a:solidFill>
                    <a:highlight>
                      <a:srgbClr val="00FF00"/>
                    </a:highlight>
                    <a:latin typeface="楷体" panose="02010609060101010101" pitchFamily="49" charset="-122"/>
                    <a:ea typeface="楷体" panose="02010609060101010101" pitchFamily="49" charset="-122"/>
                    <a:cs typeface="黑体" panose="02010609060101010101" pitchFamily="2" charset="-122"/>
                  </a:rPr>
                  <a:t>临界阻尼</a:t>
                </a:r>
                <a:r>
                  <a:rPr lang="zh-CN" altLang="zh-CN" sz="2400" b="1" kern="100" dirty="0">
                    <a:solidFill>
                      <a:srgbClr val="FF0000"/>
                    </a:solidFill>
                    <a:highlight>
                      <a:srgbClr val="FFFF00"/>
                    </a:highlight>
                    <a:latin typeface="楷体" panose="02010609060101010101" pitchFamily="49" charset="-122"/>
                    <a:ea typeface="楷体" panose="02010609060101010101" pitchFamily="49" charset="-122"/>
                    <a:cs typeface="黑体" panose="02010609060101010101" pitchFamily="2" charset="-122"/>
                  </a:rPr>
                  <a:t>都必须满足：       。</a:t>
                </a:r>
                <a:endParaRPr lang="zh-CN" altLang="zh-CN" sz="2400" b="1" kern="100" dirty="0">
                  <a:solidFill>
                    <a:srgbClr val="FF0000"/>
                  </a:solidFill>
                  <a:highlight>
                    <a:srgbClr val="FFFF00"/>
                  </a:highlight>
                  <a:latin typeface="楷体" panose="02010609060101010101" pitchFamily="49" charset="-122"/>
                  <a:ea typeface="楷体" panose="02010609060101010101" pitchFamily="49" charset="-122"/>
                  <a:cs typeface="黑体" panose="02010609060101010101" pitchFamily="2" charset="-122"/>
                </a:endParaRPr>
              </a:p>
            </p:txBody>
          </p:sp>
          <p:graphicFrame>
            <p:nvGraphicFramePr>
              <p:cNvPr id="41995" name="对象 35"/>
              <p:cNvGraphicFramePr>
                <a:graphicFrameLocks noChangeAspect="1"/>
              </p:cNvGraphicFramePr>
              <p:nvPr/>
            </p:nvGraphicFramePr>
            <p:xfrm>
              <a:off x="3440" y="9161"/>
              <a:ext cx="1728" cy="717"/>
            </p:xfrm>
            <a:graphic>
              <a:graphicData uri="http://schemas.openxmlformats.org/presentationml/2006/ole">
                <mc:AlternateContent xmlns:mc="http://schemas.openxmlformats.org/markup-compatibility/2006">
                  <mc:Choice xmlns:v="urn:schemas-microsoft-com:vml" Requires="v">
                    <p:oleObj spid="_x0000_s20642" name="" r:id="rId15" imgW="673100" imgH="279400" progId="Equation.DSMT4">
                      <p:embed/>
                    </p:oleObj>
                  </mc:Choice>
                  <mc:Fallback>
                    <p:oleObj name="" r:id="rId15" imgW="673100" imgH="279400" progId="Equation.DSMT4">
                      <p:embed/>
                      <p:pic>
                        <p:nvPicPr>
                          <p:cNvPr id="0" name="对象 35"/>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440" y="9161"/>
                            <a:ext cx="1728" cy="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pSp>
        <p:sp>
          <p:nvSpPr>
            <p:cNvPr id="18" name="矩形 17"/>
            <p:cNvSpPr/>
            <p:nvPr/>
          </p:nvSpPr>
          <p:spPr>
            <a:xfrm>
              <a:off x="963" y="7555"/>
              <a:ext cx="11907" cy="2381"/>
            </a:xfrm>
            <a:prstGeom prst="rect">
              <a:avLst/>
            </a:prstGeom>
            <a:noFill/>
            <a:ln w="15875" cap="rnd">
              <a:solidFill>
                <a:srgbClr val="3333FF"/>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solidFill>
                  <a:prstClr val="white"/>
                </a:solidFill>
              </a:endParaRPr>
            </a:p>
          </p:txBody>
        </p:sp>
      </p:grpSp>
      <p:sp>
        <p:nvSpPr>
          <p:cNvPr id="26" name="Rectangle 2"/>
          <p:cNvSpPr>
            <a:spLocks noChangeArrowheads="1"/>
          </p:cNvSpPr>
          <p:nvPr/>
        </p:nvSpPr>
        <p:spPr bwMode="auto">
          <a:xfrm>
            <a:off x="1753394" y="97702"/>
            <a:ext cx="9072562"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800" b="1" dirty="0">
                <a:solidFill>
                  <a:srgbClr val="000000"/>
                </a:solidFill>
                <a:latin typeface="Times New Roman" panose="02020603050405020304" pitchFamily="18" charset="0"/>
                <a:ea typeface="华文中宋" panose="02010600040101010101" pitchFamily="2" charset="-122"/>
              </a:rPr>
              <a:t>6.3.1 </a:t>
            </a:r>
            <a:r>
              <a:rPr lang="zh-CN" altLang="en-US" sz="2800" b="1" dirty="0">
                <a:solidFill>
                  <a:srgbClr val="000000"/>
                </a:solidFill>
                <a:latin typeface="Times New Roman" panose="02020603050405020304" pitchFamily="18" charset="0"/>
                <a:ea typeface="华文中宋" panose="02010600040101010101" pitchFamily="2" charset="-122"/>
              </a:rPr>
              <a:t>二阶线性系统分解控制器设计方法</a:t>
            </a:r>
            <a:endParaRPr lang="zh-CN" altLang="en-US" sz="2800" b="1" dirty="0">
              <a:solidFill>
                <a:srgbClr val="000000"/>
              </a:solidFill>
              <a:latin typeface="Times New Roman" panose="02020603050405020304" pitchFamily="18" charset="0"/>
              <a:ea typeface="华文中宋" panose="02010600040101010101" pitchFamily="2" charset="-122"/>
            </a:endParaRPr>
          </a:p>
        </p:txBody>
      </p:sp>
      <p:sp>
        <p:nvSpPr>
          <p:cNvPr id="2" name="文本框 1"/>
          <p:cNvSpPr txBox="1"/>
          <p:nvPr/>
        </p:nvSpPr>
        <p:spPr>
          <a:xfrm>
            <a:off x="2775486" y="6167062"/>
            <a:ext cx="2646878" cy="461665"/>
          </a:xfrm>
          <a:prstGeom prst="rect">
            <a:avLst/>
          </a:prstGeom>
          <a:noFill/>
        </p:spPr>
        <p:txBody>
          <a:bodyPr wrap="none" rtlCol="0">
            <a:spAutoFit/>
          </a:bodyPr>
          <a:lstStyle/>
          <a:p>
            <a:r>
              <a:rPr lang="zh-CN" altLang="en-US" sz="2400" b="1" dirty="0">
                <a:solidFill>
                  <a:srgbClr val="FF0000"/>
                </a:solidFill>
                <a:highlight>
                  <a:srgbClr val="FFFF00"/>
                </a:highlight>
                <a:latin typeface="黑体" panose="02010609060101010101" pitchFamily="2" charset="-122"/>
                <a:ea typeface="黑体" panose="02010609060101010101" pitchFamily="2" charset="-122"/>
              </a:rPr>
              <a:t>控制律整体形式</a:t>
            </a:r>
            <a:r>
              <a:rPr lang="zh-CN" altLang="en-US" sz="2400" b="1" dirty="0">
                <a:solidFill>
                  <a:srgbClr val="C00000"/>
                </a:solidFill>
                <a:latin typeface="黑体" panose="02010609060101010101" pitchFamily="2" charset="-122"/>
                <a:ea typeface="黑体" panose="02010609060101010101" pitchFamily="2" charset="-122"/>
              </a:rPr>
              <a:t>：</a:t>
            </a:r>
            <a:endParaRPr lang="zh-CN" altLang="en-US" sz="2400" b="1" dirty="0">
              <a:solidFill>
                <a:srgbClr val="C00000"/>
              </a:solidFill>
              <a:latin typeface="黑体" panose="02010609060101010101" pitchFamily="2" charset="-122"/>
              <a:ea typeface="黑体" panose="02010609060101010101" pitchFamily="2" charset="-122"/>
            </a:endParaRPr>
          </a:p>
        </p:txBody>
      </p:sp>
      <p:graphicFrame>
        <p:nvGraphicFramePr>
          <p:cNvPr id="3" name="对象 2"/>
          <p:cNvGraphicFramePr>
            <a:graphicFrameLocks noChangeAspect="1"/>
          </p:cNvGraphicFramePr>
          <p:nvPr/>
        </p:nvGraphicFramePr>
        <p:xfrm>
          <a:off x="5407137" y="6129793"/>
          <a:ext cx="4143263" cy="583126"/>
        </p:xfrm>
        <a:graphic>
          <a:graphicData uri="http://schemas.openxmlformats.org/presentationml/2006/ole">
            <mc:AlternateContent xmlns:mc="http://schemas.openxmlformats.org/markup-compatibility/2006">
              <mc:Choice xmlns:v="urn:schemas-microsoft-com:vml" Requires="v">
                <p:oleObj spid="_x0000_s20643" name="Equation" r:id="rId17" imgW="41148000" imgH="5791200" progId="Equation.DSMT4">
                  <p:embed/>
                </p:oleObj>
              </mc:Choice>
              <mc:Fallback>
                <p:oleObj name="Equation" r:id="rId17" imgW="41148000" imgH="5791200" progId="Equation.DSMT4">
                  <p:embed/>
                  <p:pic>
                    <p:nvPicPr>
                      <p:cNvPr id="0" name="对象 2"/>
                      <p:cNvPicPr/>
                      <p:nvPr/>
                    </p:nvPicPr>
                    <p:blipFill>
                      <a:blip r:embed="rId18"/>
                      <a:stretch>
                        <a:fillRect/>
                      </a:stretch>
                    </p:blipFill>
                    <p:spPr>
                      <a:xfrm>
                        <a:off x="5407137" y="6129793"/>
                        <a:ext cx="4143263" cy="583126"/>
                      </a:xfrm>
                      <a:prstGeom prst="rect">
                        <a:avLst/>
                      </a:prstGeom>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24" name="矩形 11"/>
          <p:cNvSpPr>
            <a:spLocks noChangeArrowheads="1"/>
          </p:cNvSpPr>
          <p:nvPr/>
        </p:nvSpPr>
        <p:spPr bwMode="auto">
          <a:xfrm>
            <a:off x="1453235" y="1412991"/>
            <a:ext cx="9734629" cy="10058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30000"/>
              </a:lnSpc>
              <a:spcBef>
                <a:spcPct val="0"/>
              </a:spcBef>
              <a:buFont typeface="Wingdings" panose="05000000000000000000" pitchFamily="2" charset="2"/>
              <a:buChar char="p"/>
            </a:pPr>
            <a:r>
              <a:rPr lang="zh-CN" altLang="en-US" sz="2400" b="1" dirty="0">
                <a:solidFill>
                  <a:srgbClr val="C00000"/>
                </a:solidFill>
                <a:latin typeface="微软雅黑" panose="020B0503020204020204" pitchFamily="34" charset="-122"/>
                <a:ea typeface="微软雅黑" panose="020B0503020204020204" pitchFamily="34" charset="-122"/>
              </a:rPr>
              <a:t>控制目标：</a:t>
            </a:r>
            <a:r>
              <a:rPr lang="zh-CN" altLang="en-US" sz="2400" b="1" dirty="0">
                <a:solidFill>
                  <a:srgbClr val="000000"/>
                </a:solidFill>
                <a:latin typeface="微软雅黑" panose="020B0503020204020204" pitchFamily="34" charset="-122"/>
                <a:ea typeface="微软雅黑" panose="020B0503020204020204" pitchFamily="34" charset="-122"/>
              </a:rPr>
              <a:t>物体跟踪指定的目标轨迹，即物体必须按照给定的时间函数        来运动，即                    。</a:t>
            </a:r>
            <a:endParaRPr lang="zh-CN" altLang="en-US" sz="2400" b="1" dirty="0">
              <a:solidFill>
                <a:srgbClr val="000000"/>
              </a:solidFill>
              <a:latin typeface="微软雅黑" panose="020B0503020204020204" pitchFamily="34" charset="-122"/>
              <a:ea typeface="微软雅黑" panose="020B0503020204020204" pitchFamily="34" charset="-122"/>
            </a:endParaRPr>
          </a:p>
        </p:txBody>
      </p:sp>
      <p:grpSp>
        <p:nvGrpSpPr>
          <p:cNvPr id="2" name="组合 1"/>
          <p:cNvGrpSpPr/>
          <p:nvPr/>
        </p:nvGrpSpPr>
        <p:grpSpPr bwMode="auto">
          <a:xfrm>
            <a:off x="1809232" y="2509080"/>
            <a:ext cx="9544357" cy="525462"/>
            <a:chOff x="552" y="4932"/>
            <a:chExt cx="11574" cy="827"/>
          </a:xfrm>
        </p:grpSpPr>
        <p:sp>
          <p:nvSpPr>
            <p:cNvPr id="43022" name="文本框 14"/>
            <p:cNvSpPr txBox="1">
              <a:spLocks noChangeArrowheads="1"/>
            </p:cNvSpPr>
            <p:nvPr/>
          </p:nvSpPr>
          <p:spPr bwMode="auto">
            <a:xfrm>
              <a:off x="552" y="4932"/>
              <a:ext cx="11574" cy="8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30000"/>
                </a:lnSpc>
                <a:spcBef>
                  <a:spcPct val="0"/>
                </a:spcBef>
                <a:buFontTx/>
                <a:buNone/>
              </a:pPr>
              <a:r>
                <a:rPr lang="zh-CN" altLang="en-US" sz="2400" dirty="0">
                  <a:solidFill>
                    <a:srgbClr val="000000"/>
                  </a:solidFill>
                  <a:latin typeface="微软雅黑" panose="020B0503020204020204" pitchFamily="34" charset="-122"/>
                  <a:ea typeface="微软雅黑" panose="020B0503020204020204" pitchFamily="34" charset="-122"/>
                </a:rPr>
                <a:t>定义指定的目标轨迹与实际轨迹的差为伺服误差，即 </a:t>
              </a:r>
              <a:r>
                <a:rPr lang="zh-CN" altLang="zh-CN" sz="2400" dirty="0">
                  <a:solidFill>
                    <a:srgbClr val="000000"/>
                  </a:solidFill>
                  <a:latin typeface="微软雅黑" panose="020B0503020204020204" pitchFamily="34" charset="-122"/>
                  <a:ea typeface="微软雅黑" panose="020B0503020204020204" pitchFamily="34" charset="-122"/>
                </a:rPr>
                <a:t> </a:t>
              </a:r>
              <a:endParaRPr lang="zh-CN" altLang="zh-CN" sz="2400" dirty="0">
                <a:solidFill>
                  <a:srgbClr val="000000"/>
                </a:solidFill>
                <a:latin typeface="微软雅黑" panose="020B0503020204020204" pitchFamily="34" charset="-122"/>
                <a:ea typeface="微软雅黑" panose="020B0503020204020204" pitchFamily="34" charset="-122"/>
              </a:endParaRPr>
            </a:p>
          </p:txBody>
        </p:sp>
        <p:graphicFrame>
          <p:nvGraphicFramePr>
            <p:cNvPr id="43023" name="对象 18"/>
            <p:cNvGraphicFramePr>
              <a:graphicFrameLocks noChangeAspect="1"/>
            </p:cNvGraphicFramePr>
            <p:nvPr/>
          </p:nvGraphicFramePr>
          <p:xfrm>
            <a:off x="9326" y="5022"/>
            <a:ext cx="2006" cy="737"/>
          </p:xfrm>
          <a:graphic>
            <a:graphicData uri="http://schemas.openxmlformats.org/presentationml/2006/ole">
              <mc:AlternateContent xmlns:mc="http://schemas.openxmlformats.org/markup-compatibility/2006">
                <mc:Choice xmlns:v="urn:schemas-microsoft-com:vml" Requires="v">
                  <p:oleObj spid="_x0000_s21642" name="" r:id="rId1" imgW="622300" imgH="228600" progId="Equation.DSMT4">
                    <p:embed/>
                  </p:oleObj>
                </mc:Choice>
                <mc:Fallback>
                  <p:oleObj name="" r:id="rId1" imgW="622300" imgH="228600" progId="Equation.DSMT4">
                    <p:embed/>
                    <p:pic>
                      <p:nvPicPr>
                        <p:cNvPr id="0" name="对象 1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26" y="5022"/>
                          <a:ext cx="2006" cy="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pSp>
      <p:grpSp>
        <p:nvGrpSpPr>
          <p:cNvPr id="3" name="组合 2"/>
          <p:cNvGrpSpPr/>
          <p:nvPr/>
        </p:nvGrpSpPr>
        <p:grpSpPr bwMode="auto">
          <a:xfrm>
            <a:off x="1453235" y="3216839"/>
            <a:ext cx="7826365" cy="1222567"/>
            <a:chOff x="1149" y="6044"/>
            <a:chExt cx="12323" cy="1924"/>
          </a:xfrm>
        </p:grpSpPr>
        <p:sp>
          <p:nvSpPr>
            <p:cNvPr id="43020" name="矩形 36"/>
            <p:cNvSpPr>
              <a:spLocks noChangeArrowheads="1"/>
            </p:cNvSpPr>
            <p:nvPr/>
          </p:nvSpPr>
          <p:spPr bwMode="auto">
            <a:xfrm>
              <a:off x="1149" y="6044"/>
              <a:ext cx="8345" cy="18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SzPct val="80000"/>
                <a:buFont typeface="Wingdings" panose="05000000000000000000" pitchFamily="2" charset="2"/>
                <a:buChar char="p"/>
              </a:pPr>
              <a:r>
                <a:rPr lang="zh-CN" altLang="en-US" sz="2400" b="1" dirty="0">
                  <a:solidFill>
                    <a:srgbClr val="0070C0"/>
                  </a:solidFill>
                  <a:latin typeface="黑体" panose="02010609060101010101" pitchFamily="2" charset="-122"/>
                  <a:ea typeface="黑体" panose="02010609060101010101" pitchFamily="2" charset="-122"/>
                </a:rPr>
                <a:t>设计分解控制律：</a:t>
              </a:r>
              <a:endParaRPr lang="en-US" altLang="zh-CN" sz="2400" b="1" dirty="0">
                <a:solidFill>
                  <a:srgbClr val="0070C0"/>
                </a:solidFill>
                <a:latin typeface="黑体" panose="02010609060101010101" pitchFamily="2" charset="-122"/>
                <a:ea typeface="黑体" panose="02010609060101010101" pitchFamily="2" charset="-122"/>
              </a:endParaRPr>
            </a:p>
            <a:p>
              <a:pPr eaLnBrk="1" hangingPunct="1">
                <a:spcBef>
                  <a:spcPct val="0"/>
                </a:spcBef>
                <a:buSzPct val="80000"/>
                <a:buFont typeface="Wingdings" panose="05000000000000000000" pitchFamily="2" charset="2"/>
                <a:buChar char="p"/>
              </a:pPr>
              <a:endParaRPr lang="en-US" altLang="zh-CN" sz="2400" b="1" dirty="0">
                <a:solidFill>
                  <a:srgbClr val="0070C0"/>
                </a:solidFill>
                <a:latin typeface="黑体" panose="02010609060101010101" pitchFamily="2" charset="-122"/>
                <a:ea typeface="黑体" panose="02010609060101010101" pitchFamily="2" charset="-122"/>
              </a:endParaRPr>
            </a:p>
            <a:p>
              <a:pPr eaLnBrk="1" hangingPunct="1">
                <a:spcBef>
                  <a:spcPct val="0"/>
                </a:spcBef>
                <a:buSzPct val="80000"/>
                <a:buFont typeface="Wingdings" panose="05000000000000000000" pitchFamily="2" charset="2"/>
                <a:buChar char="p"/>
              </a:pPr>
              <a:r>
                <a:rPr lang="zh-CN" altLang="en-US" sz="2400" b="1" dirty="0">
                  <a:solidFill>
                    <a:srgbClr val="FF0000"/>
                  </a:solidFill>
                  <a:latin typeface="黑体" panose="02010609060101010101" pitchFamily="2" charset="-122"/>
                  <a:ea typeface="黑体" panose="02010609060101010101" pitchFamily="2" charset="-122"/>
                </a:rPr>
                <a:t>处理</a:t>
              </a:r>
              <a:r>
                <a:rPr lang="zh-CN" altLang="zh-CN" sz="2400" b="1" dirty="0">
                  <a:solidFill>
                    <a:srgbClr val="FF0000"/>
                  </a:solidFill>
                  <a:latin typeface="黑体" panose="02010609060101010101" pitchFamily="2" charset="-122"/>
                  <a:ea typeface="黑体" panose="02010609060101010101" pitchFamily="2" charset="-122"/>
                </a:rPr>
                <a:t>轨迹跟踪</a:t>
              </a:r>
              <a:r>
                <a:rPr lang="zh-CN" altLang="en-US" sz="2400" b="1" dirty="0">
                  <a:solidFill>
                    <a:srgbClr val="FF0000"/>
                  </a:solidFill>
                  <a:latin typeface="黑体" panose="02010609060101010101" pitchFamily="2" charset="-122"/>
                  <a:ea typeface="黑体" panose="02010609060101010101" pitchFamily="2" charset="-122"/>
                </a:rPr>
                <a:t>时伺服</a:t>
              </a:r>
              <a:r>
                <a:rPr lang="zh-CN" altLang="zh-CN" sz="2400" b="1" dirty="0">
                  <a:solidFill>
                    <a:srgbClr val="FF0000"/>
                  </a:solidFill>
                  <a:latin typeface="黑体" panose="02010609060101010101" pitchFamily="2" charset="-122"/>
                  <a:ea typeface="黑体" panose="02010609060101010101" pitchFamily="2" charset="-122"/>
                </a:rPr>
                <a:t>控制</a:t>
              </a:r>
              <a:r>
                <a:rPr lang="zh-CN" altLang="en-US" sz="2400" b="1" dirty="0">
                  <a:solidFill>
                    <a:srgbClr val="FF0000"/>
                  </a:solidFill>
                  <a:latin typeface="黑体" panose="02010609060101010101" pitchFamily="2" charset="-122"/>
                  <a:ea typeface="黑体" panose="02010609060101010101" pitchFamily="2" charset="-122"/>
                </a:rPr>
                <a:t>部分</a:t>
              </a:r>
              <a:r>
                <a:rPr lang="zh-CN" altLang="zh-CN" sz="2400" b="1" dirty="0">
                  <a:solidFill>
                    <a:srgbClr val="0070C0"/>
                  </a:solidFill>
                  <a:latin typeface="黑体" panose="02010609060101010101" pitchFamily="2" charset="-122"/>
                  <a:ea typeface="黑体" panose="02010609060101010101" pitchFamily="2" charset="-122"/>
                </a:rPr>
                <a:t>为</a:t>
              </a:r>
              <a:r>
                <a:rPr lang="zh-CN" altLang="en-US" sz="2400" b="1" dirty="0">
                  <a:solidFill>
                    <a:srgbClr val="0070C0"/>
                  </a:solidFill>
                  <a:latin typeface="微软雅黑" panose="020B0503020204020204" pitchFamily="34" charset="-122"/>
                  <a:ea typeface="黑体" panose="02010609060101010101" pitchFamily="2" charset="-122"/>
                </a:rPr>
                <a:t>：</a:t>
              </a:r>
              <a:r>
                <a:rPr lang="zh-CN" altLang="zh-CN" sz="2000" dirty="0">
                  <a:solidFill>
                    <a:srgbClr val="0070C0"/>
                  </a:solidFill>
                  <a:latin typeface="黑体" panose="02010609060101010101" pitchFamily="2" charset="-122"/>
                  <a:ea typeface="黑体" panose="02010609060101010101" pitchFamily="2" charset="-122"/>
                </a:rPr>
                <a:t> </a:t>
              </a:r>
              <a:endParaRPr lang="zh-CN" altLang="en-US" sz="2000" dirty="0">
                <a:solidFill>
                  <a:srgbClr val="0070C0"/>
                </a:solidFill>
                <a:latin typeface="黑体" panose="02010609060101010101" pitchFamily="2" charset="-122"/>
                <a:ea typeface="黑体" panose="02010609060101010101" pitchFamily="2" charset="-122"/>
              </a:endParaRPr>
            </a:p>
          </p:txBody>
        </p:sp>
        <p:graphicFrame>
          <p:nvGraphicFramePr>
            <p:cNvPr id="43021" name="对象 38"/>
            <p:cNvGraphicFramePr>
              <a:graphicFrameLocks noChangeAspect="1"/>
            </p:cNvGraphicFramePr>
            <p:nvPr/>
          </p:nvGraphicFramePr>
          <p:xfrm>
            <a:off x="9224" y="7081"/>
            <a:ext cx="4248" cy="887"/>
          </p:xfrm>
          <a:graphic>
            <a:graphicData uri="http://schemas.openxmlformats.org/presentationml/2006/ole">
              <mc:AlternateContent xmlns:mc="http://schemas.openxmlformats.org/markup-compatibility/2006">
                <mc:Choice xmlns:v="urn:schemas-microsoft-com:vml" Requires="v">
                  <p:oleObj spid="_x0000_s21643" name="" r:id="rId3" imgW="1155065" imgH="241300" progId="Equation.DSMT4">
                    <p:embed/>
                  </p:oleObj>
                </mc:Choice>
                <mc:Fallback>
                  <p:oleObj name="" r:id="rId3" imgW="1155065" imgH="241300" progId="Equation.DSMT4">
                    <p:embed/>
                    <p:pic>
                      <p:nvPicPr>
                        <p:cNvPr id="0" name="对象 3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24" y="7081"/>
                          <a:ext cx="4248" cy="887"/>
                        </a:xfrm>
                        <a:prstGeom prst="rect">
                          <a:avLst/>
                        </a:prstGeom>
                        <a:noFill/>
                        <a:ln>
                          <a:noFill/>
                        </a:ln>
                      </p:spPr>
                    </p:pic>
                  </p:oleObj>
                </mc:Fallback>
              </mc:AlternateContent>
            </a:graphicData>
          </a:graphic>
        </p:graphicFrame>
      </p:grpSp>
      <p:grpSp>
        <p:nvGrpSpPr>
          <p:cNvPr id="6" name="组合 5"/>
          <p:cNvGrpSpPr/>
          <p:nvPr/>
        </p:nvGrpSpPr>
        <p:grpSpPr bwMode="auto">
          <a:xfrm>
            <a:off x="1613647" y="4597037"/>
            <a:ext cx="6316663" cy="977900"/>
            <a:chOff x="1306" y="7083"/>
            <a:chExt cx="9947" cy="1540"/>
          </a:xfrm>
        </p:grpSpPr>
        <p:sp>
          <p:nvSpPr>
            <p:cNvPr id="40" name="矩形 39"/>
            <p:cNvSpPr/>
            <p:nvPr/>
          </p:nvSpPr>
          <p:spPr>
            <a:xfrm>
              <a:off x="1306" y="7083"/>
              <a:ext cx="9947" cy="725"/>
            </a:xfrm>
            <a:prstGeom prst="rect">
              <a:avLst/>
            </a:prstGeom>
          </p:spPr>
          <p:txBody>
            <a:bodyPr wrap="none">
              <a:spAutoFit/>
            </a:bodyPr>
            <a:lstStyle/>
            <a:p>
              <a:pPr eaLnBrk="1" hangingPunct="1">
                <a:buSzPct val="80000"/>
                <a:defRPr/>
              </a:pPr>
              <a:r>
                <a:rPr lang="zh-CN" altLang="zh-CN" sz="2400" kern="1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与</a:t>
              </a:r>
              <a:r>
                <a:rPr lang="zh-CN" altLang="zh-CN" sz="2400" kern="100" dirty="0">
                  <a:solidFill>
                    <a:srgbClr val="000000"/>
                  </a:solidFill>
                  <a:highlight>
                    <a:srgbClr val="FFFF00"/>
                  </a:highlight>
                  <a:latin typeface="微软雅黑" panose="020B0503020204020204" pitchFamily="34" charset="-122"/>
                  <a:ea typeface="微软雅黑" panose="020B0503020204020204" pitchFamily="34" charset="-122"/>
                  <a:cs typeface="微软雅黑" panose="020B0503020204020204" pitchFamily="34" charset="-122"/>
                </a:rPr>
                <a:t>单位质量系统运动方程式联立就可得到</a:t>
              </a:r>
              <a:r>
                <a:rPr lang="zh-CN" altLang="en-US" sz="2400" kern="100" dirty="0">
                  <a:solidFill>
                    <a:srgbClr val="000000"/>
                  </a:solidFill>
                  <a:highlight>
                    <a:srgbClr val="FFFF00"/>
                  </a:highlight>
                  <a:latin typeface="微软雅黑" panose="020B0503020204020204" pitchFamily="34" charset="-122"/>
                  <a:ea typeface="微软雅黑" panose="020B0503020204020204" pitchFamily="34" charset="-122"/>
                  <a:cs typeface="微软雅黑" panose="020B0503020204020204" pitchFamily="34" charset="-122"/>
                </a:rPr>
                <a:t>：</a:t>
              </a:r>
              <a:r>
                <a:rPr lang="zh-CN" altLang="zh-CN" sz="240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 </a:t>
              </a:r>
              <a:endParaRPr lang="zh-CN" altLang="zh-CN" sz="240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endParaRPr>
            </a:p>
          </p:txBody>
        </p:sp>
        <p:graphicFrame>
          <p:nvGraphicFramePr>
            <p:cNvPr id="43019" name="对象 41"/>
            <p:cNvGraphicFramePr>
              <a:graphicFrameLocks noChangeAspect="1"/>
            </p:cNvGraphicFramePr>
            <p:nvPr/>
          </p:nvGraphicFramePr>
          <p:xfrm>
            <a:off x="5050" y="7886"/>
            <a:ext cx="3299" cy="737"/>
          </p:xfrm>
          <a:graphic>
            <a:graphicData uri="http://schemas.openxmlformats.org/presentationml/2006/ole">
              <mc:AlternateContent xmlns:mc="http://schemas.openxmlformats.org/markup-compatibility/2006">
                <mc:Choice xmlns:v="urn:schemas-microsoft-com:vml" Requires="v">
                  <p:oleObj spid="_x0000_s21644" name="" r:id="rId5" imgW="1078865" imgH="241300" progId="Equation.DSMT4">
                    <p:embed/>
                  </p:oleObj>
                </mc:Choice>
                <mc:Fallback>
                  <p:oleObj name="" r:id="rId5" imgW="1078865" imgH="241300" progId="Equation.DSMT4">
                    <p:embed/>
                    <p:pic>
                      <p:nvPicPr>
                        <p:cNvPr id="0" name="对象 4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50" y="7886"/>
                          <a:ext cx="3299" cy="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pSp>
      <p:grpSp>
        <p:nvGrpSpPr>
          <p:cNvPr id="9" name="组合 8"/>
          <p:cNvGrpSpPr/>
          <p:nvPr/>
        </p:nvGrpSpPr>
        <p:grpSpPr bwMode="auto">
          <a:xfrm>
            <a:off x="1561535" y="5756668"/>
            <a:ext cx="4775783" cy="517814"/>
            <a:chOff x="1303" y="8890"/>
            <a:chExt cx="7520" cy="816"/>
          </a:xfrm>
        </p:grpSpPr>
        <p:sp>
          <p:nvSpPr>
            <p:cNvPr id="43016" name="矩形 6"/>
            <p:cNvSpPr>
              <a:spLocks noChangeArrowheads="1"/>
            </p:cNvSpPr>
            <p:nvPr/>
          </p:nvSpPr>
          <p:spPr bwMode="auto">
            <a:xfrm>
              <a:off x="1303" y="8890"/>
              <a:ext cx="4877" cy="7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indent="0" eaLnBrk="1" hangingPunct="1">
                <a:spcBef>
                  <a:spcPct val="0"/>
                </a:spcBef>
                <a:buSzPct val="80000"/>
                <a:buNone/>
              </a:pPr>
              <a:r>
                <a:rPr lang="zh-CN" altLang="en-US" sz="2400" dirty="0">
                  <a:solidFill>
                    <a:srgbClr val="000000"/>
                  </a:solidFill>
                  <a:latin typeface="微软雅黑" panose="020B0503020204020204" pitchFamily="34" charset="-122"/>
                  <a:ea typeface="黑体" panose="02010609060101010101" pitchFamily="2" charset="-122"/>
                </a:rPr>
                <a:t>最终得到</a:t>
              </a:r>
              <a:r>
                <a:rPr lang="zh-CN" altLang="zh-CN" sz="2400" dirty="0">
                  <a:solidFill>
                    <a:srgbClr val="000000"/>
                  </a:solidFill>
                  <a:highlight>
                    <a:srgbClr val="FFFF00"/>
                  </a:highlight>
                  <a:latin typeface="微软雅黑" panose="020B0503020204020204" pitchFamily="34" charset="-122"/>
                  <a:ea typeface="黑体" panose="02010609060101010101" pitchFamily="2" charset="-122"/>
                </a:rPr>
                <a:t>误差方程</a:t>
              </a:r>
              <a:r>
                <a:rPr lang="zh-CN" altLang="en-US" sz="2400" dirty="0">
                  <a:solidFill>
                    <a:srgbClr val="000000"/>
                  </a:solidFill>
                  <a:latin typeface="微软雅黑" panose="020B0503020204020204" pitchFamily="34" charset="-122"/>
                  <a:ea typeface="黑体" panose="02010609060101010101" pitchFamily="2" charset="-122"/>
                </a:rPr>
                <a:t>：</a:t>
              </a:r>
              <a:r>
                <a:rPr lang="zh-CN" altLang="zh-CN" sz="2000" dirty="0">
                  <a:solidFill>
                    <a:srgbClr val="000000"/>
                  </a:solidFill>
                  <a:latin typeface="黑体" panose="02010609060101010101" pitchFamily="2" charset="-122"/>
                  <a:ea typeface="黑体" panose="02010609060101010101" pitchFamily="2" charset="-122"/>
                </a:rPr>
                <a:t> </a:t>
              </a:r>
              <a:endParaRPr lang="zh-CN" altLang="en-US" sz="2000" dirty="0">
                <a:solidFill>
                  <a:srgbClr val="000000"/>
                </a:solidFill>
                <a:latin typeface="黑体" panose="02010609060101010101" pitchFamily="2" charset="-122"/>
                <a:ea typeface="黑体" panose="02010609060101010101" pitchFamily="2" charset="-122"/>
              </a:endParaRPr>
            </a:p>
          </p:txBody>
        </p:sp>
        <p:graphicFrame>
          <p:nvGraphicFramePr>
            <p:cNvPr id="43017" name="对象 7"/>
            <p:cNvGraphicFramePr>
              <a:graphicFrameLocks noChangeAspect="1"/>
            </p:cNvGraphicFramePr>
            <p:nvPr/>
          </p:nvGraphicFramePr>
          <p:xfrm>
            <a:off x="5757" y="8969"/>
            <a:ext cx="3066" cy="737"/>
          </p:xfrm>
          <a:graphic>
            <a:graphicData uri="http://schemas.openxmlformats.org/presentationml/2006/ole">
              <mc:AlternateContent xmlns:mc="http://schemas.openxmlformats.org/markup-compatibility/2006">
                <mc:Choice xmlns:v="urn:schemas-microsoft-com:vml" Requires="v">
                  <p:oleObj spid="_x0000_s21645" name="" r:id="rId7" imgW="1002665" imgH="241300" progId="Equation.DSMT4">
                    <p:embed/>
                  </p:oleObj>
                </mc:Choice>
                <mc:Fallback>
                  <p:oleObj name="" r:id="rId7" imgW="1002665" imgH="241300" progId="Equation.DSMT4">
                    <p:embed/>
                    <p:pic>
                      <p:nvPicPr>
                        <p:cNvPr id="0" name="对象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757" y="8969"/>
                          <a:ext cx="3066" cy="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pSp>
      <p:sp>
        <p:nvSpPr>
          <p:cNvPr id="19" name="Rectangle 2"/>
          <p:cNvSpPr>
            <a:spLocks noChangeArrowheads="1"/>
          </p:cNvSpPr>
          <p:nvPr/>
        </p:nvSpPr>
        <p:spPr bwMode="auto">
          <a:xfrm>
            <a:off x="1753394" y="97702"/>
            <a:ext cx="9072562"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800" b="1" dirty="0">
                <a:solidFill>
                  <a:srgbClr val="000000"/>
                </a:solidFill>
                <a:latin typeface="Times New Roman" panose="02020603050405020304" pitchFamily="18" charset="0"/>
                <a:ea typeface="华文中宋" panose="02010600040101010101" pitchFamily="2" charset="-122"/>
              </a:rPr>
              <a:t>6.3.1 </a:t>
            </a:r>
            <a:r>
              <a:rPr lang="zh-CN" altLang="en-US" sz="2800" b="1" dirty="0">
                <a:solidFill>
                  <a:srgbClr val="000000"/>
                </a:solidFill>
                <a:latin typeface="Times New Roman" panose="02020603050405020304" pitchFamily="18" charset="0"/>
                <a:ea typeface="华文中宋" panose="02010600040101010101" pitchFamily="2" charset="-122"/>
              </a:rPr>
              <a:t>二阶线性系统分解控制器设计方法</a:t>
            </a:r>
            <a:endParaRPr lang="zh-CN" altLang="en-US" sz="2800" b="1" dirty="0">
              <a:solidFill>
                <a:srgbClr val="000000"/>
              </a:solidFill>
              <a:latin typeface="Times New Roman" panose="02020603050405020304" pitchFamily="18" charset="0"/>
              <a:ea typeface="华文中宋" panose="02010600040101010101" pitchFamily="2" charset="-122"/>
            </a:endParaRPr>
          </a:p>
        </p:txBody>
      </p:sp>
      <p:graphicFrame>
        <p:nvGraphicFramePr>
          <p:cNvPr id="4" name="对象 3"/>
          <p:cNvGraphicFramePr>
            <a:graphicFrameLocks noChangeAspect="1"/>
          </p:cNvGraphicFramePr>
          <p:nvPr/>
        </p:nvGraphicFramePr>
        <p:xfrm>
          <a:off x="4544087" y="1960967"/>
          <a:ext cx="1638970" cy="468277"/>
        </p:xfrm>
        <a:graphic>
          <a:graphicData uri="http://schemas.openxmlformats.org/presentationml/2006/ole">
            <mc:AlternateContent xmlns:mc="http://schemas.openxmlformats.org/markup-compatibility/2006">
              <mc:Choice xmlns:v="urn:schemas-microsoft-com:vml" Requires="v">
                <p:oleObj spid="_x0000_s21646" name="Equation" r:id="rId9" imgW="19202400" imgH="5486400" progId="Equation.DSMT4">
                  <p:embed/>
                </p:oleObj>
              </mc:Choice>
              <mc:Fallback>
                <p:oleObj name="Equation" r:id="rId9" imgW="19202400" imgH="5486400" progId="Equation.DSMT4">
                  <p:embed/>
                  <p:pic>
                    <p:nvPicPr>
                      <p:cNvPr id="0" name="对象 3"/>
                      <p:cNvPicPr/>
                      <p:nvPr/>
                    </p:nvPicPr>
                    <p:blipFill>
                      <a:blip r:embed="rId10"/>
                      <a:stretch>
                        <a:fillRect/>
                      </a:stretch>
                    </p:blipFill>
                    <p:spPr>
                      <a:xfrm>
                        <a:off x="4544087" y="1960967"/>
                        <a:ext cx="1638970" cy="468277"/>
                      </a:xfrm>
                      <a:prstGeom prst="rect">
                        <a:avLst/>
                      </a:prstGeom>
                    </p:spPr>
                  </p:pic>
                </p:oleObj>
              </mc:Fallback>
            </mc:AlternateContent>
          </a:graphicData>
        </a:graphic>
      </p:graphicFrame>
      <p:grpSp>
        <p:nvGrpSpPr>
          <p:cNvPr id="5" name="组 20"/>
          <p:cNvGrpSpPr/>
          <p:nvPr/>
        </p:nvGrpSpPr>
        <p:grpSpPr bwMode="auto">
          <a:xfrm>
            <a:off x="1453235" y="862357"/>
            <a:ext cx="5695415" cy="462016"/>
            <a:chOff x="994207" y="1438545"/>
            <a:chExt cx="5634375" cy="461345"/>
          </a:xfrm>
        </p:grpSpPr>
        <p:graphicFrame>
          <p:nvGraphicFramePr>
            <p:cNvPr id="7" name="对象 21"/>
            <p:cNvGraphicFramePr>
              <a:graphicFrameLocks noChangeAspect="1"/>
            </p:cNvGraphicFramePr>
            <p:nvPr/>
          </p:nvGraphicFramePr>
          <p:xfrm>
            <a:off x="4307041" y="1438545"/>
            <a:ext cx="2321541" cy="452983"/>
          </p:xfrm>
          <a:graphic>
            <a:graphicData uri="http://schemas.openxmlformats.org/presentationml/2006/ole">
              <mc:AlternateContent xmlns:mc="http://schemas.openxmlformats.org/markup-compatibility/2006">
                <mc:Choice xmlns:v="urn:schemas-microsoft-com:vml" Requires="v">
                  <p:oleObj spid="_x0000_s21647" name="" r:id="rId11" imgW="1040765" imgH="203200" progId="Equation.DSMT4">
                    <p:embed/>
                  </p:oleObj>
                </mc:Choice>
                <mc:Fallback>
                  <p:oleObj name="" r:id="rId11" imgW="1040765" imgH="203200" progId="Equation.DSMT4">
                    <p:embed/>
                    <p:pic>
                      <p:nvPicPr>
                        <p:cNvPr id="0" name="对象 21"/>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307041" y="1438545"/>
                          <a:ext cx="2321541" cy="4529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8" name="矩形 7"/>
            <p:cNvSpPr/>
            <p:nvPr/>
          </p:nvSpPr>
          <p:spPr>
            <a:xfrm>
              <a:off x="994207" y="1440184"/>
              <a:ext cx="3385968" cy="459706"/>
            </a:xfrm>
            <a:prstGeom prst="rect">
              <a:avLst/>
            </a:prstGeom>
          </p:spPr>
          <p:txBody>
            <a:bodyPr>
              <a:spAutoFit/>
            </a:bodyPr>
            <a:lstStyle/>
            <a:p>
              <a:pPr marL="342900" indent="-342900" eaLnBrk="1" hangingPunct="1">
                <a:buSzPct val="80000"/>
                <a:buFont typeface="Wingdings" panose="05000000000000000000" charset="0"/>
                <a:buChar char="p"/>
                <a:defRPr/>
              </a:pPr>
              <a:r>
                <a:rPr lang="zh-CN" altLang="zh-CN" sz="2400" b="1" kern="1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系统</a:t>
              </a:r>
              <a:r>
                <a:rPr lang="zh-CN" altLang="en-US" sz="2400" b="1" kern="1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闭</a:t>
              </a:r>
              <a:r>
                <a:rPr lang="zh-CN" altLang="zh-CN" sz="2400" b="1" kern="1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环运动方程为</a:t>
              </a:r>
              <a:r>
                <a:rPr lang="en-US" altLang="zh-CN" sz="2400" b="1" kern="1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zh-CN" sz="2000" b="1" dirty="0">
                  <a:solidFill>
                    <a:prstClr val="black"/>
                  </a:solidFill>
                  <a:latin typeface="黑体" panose="02010609060101010101" pitchFamily="2" charset="-122"/>
                  <a:ea typeface="黑体" panose="02010609060101010101" pitchFamily="2" charset="-122"/>
                  <a:cs typeface="黑体" panose="02010609060101010101" pitchFamily="2" charset="-122"/>
                </a:rPr>
                <a:t> </a:t>
              </a:r>
              <a:endParaRPr lang="zh-CN" altLang="en-US" sz="2000" b="1" dirty="0">
                <a:solidFill>
                  <a:prstClr val="black"/>
                </a:solidFill>
                <a:latin typeface="黑体" panose="02010609060101010101" pitchFamily="2" charset="-122"/>
                <a:ea typeface="黑体" panose="02010609060101010101" pitchFamily="2" charset="-122"/>
                <a:cs typeface="黑体" panose="02010609060101010101" pitchFamily="2" charset="-122"/>
              </a:endParaRPr>
            </a:p>
          </p:txBody>
        </p:sp>
      </p:grpSp>
      <p:graphicFrame>
        <p:nvGraphicFramePr>
          <p:cNvPr id="10" name="对象 9"/>
          <p:cNvGraphicFramePr>
            <a:graphicFrameLocks noChangeAspect="1"/>
          </p:cNvGraphicFramePr>
          <p:nvPr/>
        </p:nvGraphicFramePr>
        <p:xfrm>
          <a:off x="2215779" y="1960967"/>
          <a:ext cx="674905" cy="449936"/>
        </p:xfrm>
        <a:graphic>
          <a:graphicData uri="http://schemas.openxmlformats.org/presentationml/2006/ole">
            <mc:AlternateContent xmlns:mc="http://schemas.openxmlformats.org/markup-compatibility/2006">
              <mc:Choice xmlns:v="urn:schemas-microsoft-com:vml" Requires="v">
                <p:oleObj spid="_x0000_s21648" name="Equation" r:id="rId13" imgW="8229600" imgH="5486400" progId="Equation.DSMT4">
                  <p:embed/>
                </p:oleObj>
              </mc:Choice>
              <mc:Fallback>
                <p:oleObj name="Equation" r:id="rId13" imgW="8229600" imgH="5486400" progId="Equation.DSMT4">
                  <p:embed/>
                  <p:pic>
                    <p:nvPicPr>
                      <p:cNvPr id="0" name="对象 9"/>
                      <p:cNvPicPr/>
                      <p:nvPr/>
                    </p:nvPicPr>
                    <p:blipFill>
                      <a:blip r:embed="rId14"/>
                      <a:stretch>
                        <a:fillRect/>
                      </a:stretch>
                    </p:blipFill>
                    <p:spPr>
                      <a:xfrm>
                        <a:off x="2215779" y="1960967"/>
                        <a:ext cx="674905" cy="449936"/>
                      </a:xfrm>
                      <a:prstGeom prst="rect">
                        <a:avLst/>
                      </a:prstGeom>
                    </p:spPr>
                  </p:pic>
                </p:oleObj>
              </mc:Fallback>
            </mc:AlternateContent>
          </a:graphicData>
        </a:graphic>
      </p:graphicFrame>
      <p:graphicFrame>
        <p:nvGraphicFramePr>
          <p:cNvPr id="11" name="对象 10"/>
          <p:cNvGraphicFramePr>
            <a:graphicFrameLocks noChangeAspect="1"/>
          </p:cNvGraphicFramePr>
          <p:nvPr/>
        </p:nvGraphicFramePr>
        <p:xfrm>
          <a:off x="4268784" y="3261333"/>
          <a:ext cx="4993152" cy="515753"/>
        </p:xfrm>
        <a:graphic>
          <a:graphicData uri="http://schemas.openxmlformats.org/presentationml/2006/ole">
            <mc:AlternateContent xmlns:mc="http://schemas.openxmlformats.org/markup-compatibility/2006">
              <mc:Choice xmlns:v="urn:schemas-microsoft-com:vml" Requires="v">
                <p:oleObj spid="_x0000_s21649" name="Equation" r:id="rId15" imgW="47244000" imgH="4876800" progId="Equation.DSMT4">
                  <p:embed/>
                </p:oleObj>
              </mc:Choice>
              <mc:Fallback>
                <p:oleObj name="Equation" r:id="rId15" imgW="47244000" imgH="4876800" progId="Equation.DSMT4">
                  <p:embed/>
                  <p:pic>
                    <p:nvPicPr>
                      <p:cNvPr id="0" name="对象 10"/>
                      <p:cNvPicPr/>
                      <p:nvPr/>
                    </p:nvPicPr>
                    <p:blipFill>
                      <a:blip r:embed="rId16"/>
                      <a:stretch>
                        <a:fillRect/>
                      </a:stretch>
                    </p:blipFill>
                    <p:spPr>
                      <a:xfrm>
                        <a:off x="4268784" y="3261333"/>
                        <a:ext cx="4993152" cy="515753"/>
                      </a:xfrm>
                      <a:prstGeom prst="rect">
                        <a:avLst/>
                      </a:prstGeom>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2352675" y="882650"/>
            <a:ext cx="7535863" cy="460375"/>
          </a:xfrm>
          <a:prstGeom prst="rect">
            <a:avLst/>
          </a:prstGeom>
        </p:spPr>
        <p:txBody>
          <a:bodyPr wrap="none">
            <a:spAutoFit/>
          </a:bodyPr>
          <a:lstStyle/>
          <a:p>
            <a:pPr marL="342900" indent="-342900" eaLnBrk="1" hangingPunct="1">
              <a:buSzPct val="80000"/>
              <a:buFont typeface="Wingdings" panose="05000000000000000000" charset="0"/>
              <a:buChar char="p"/>
              <a:defRPr/>
            </a:pPr>
            <a:r>
              <a:rPr lang="zh-CN" altLang="zh-CN" sz="2400" b="1" kern="10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它描述了相对于给定轨迹的误差变化规律，如下图：</a:t>
            </a:r>
            <a:r>
              <a:rPr lang="zh-CN" altLang="zh-CN" sz="2400" b="1">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 </a:t>
            </a:r>
            <a:endParaRPr lang="zh-CN" altLang="zh-CN" sz="2400" b="1">
              <a:solidFill>
                <a:prstClr val="black"/>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nvGrpSpPr>
          <p:cNvPr id="5" name="组合 4"/>
          <p:cNvGrpSpPr/>
          <p:nvPr/>
        </p:nvGrpSpPr>
        <p:grpSpPr bwMode="auto">
          <a:xfrm>
            <a:off x="2662238" y="4972050"/>
            <a:ext cx="7059612" cy="1420813"/>
            <a:chOff x="1888" y="7691"/>
            <a:chExt cx="11119" cy="2236"/>
          </a:xfrm>
        </p:grpSpPr>
        <p:sp>
          <p:nvSpPr>
            <p:cNvPr id="45062" name="矩形 16"/>
            <p:cNvSpPr>
              <a:spLocks noChangeArrowheads="1"/>
            </p:cNvSpPr>
            <p:nvPr/>
          </p:nvSpPr>
          <p:spPr bwMode="auto">
            <a:xfrm>
              <a:off x="1888" y="7691"/>
              <a:ext cx="11119" cy="2236"/>
            </a:xfrm>
            <a:prstGeom prst="rect">
              <a:avLst/>
            </a:prstGeom>
            <a:noFill/>
            <a:ln w="15875" cap="rnd">
              <a:solidFill>
                <a:srgbClr val="3333FF"/>
              </a:solidFill>
              <a:prstDash val="dash"/>
              <a:miter lim="800000"/>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0"/>
                </a:spcBef>
                <a:buFontTx/>
                <a:buNone/>
              </a:pPr>
              <a:r>
                <a:rPr lang="zh-CN" altLang="en-US" sz="2400" b="1">
                  <a:solidFill>
                    <a:srgbClr val="000000"/>
                  </a:solidFill>
                  <a:latin typeface="楷体" panose="02010609060101010101" pitchFamily="49" charset="-122"/>
                  <a:ea typeface="楷体" panose="02010609060101010101" pitchFamily="49" charset="-122"/>
                </a:rPr>
                <a:t>如果模型十分准确，即参数  、 和  的值十分准确，又没有噪声和初始误差，则物体将准确地跟踪给定的轨迹。</a:t>
              </a:r>
              <a:endParaRPr lang="zh-CN" altLang="en-US" sz="2400" b="1">
                <a:solidFill>
                  <a:srgbClr val="000000"/>
                </a:solidFill>
                <a:latin typeface="楷体" panose="02010609060101010101" pitchFamily="49" charset="-122"/>
                <a:ea typeface="楷体" panose="02010609060101010101" pitchFamily="49" charset="-122"/>
              </a:endParaRPr>
            </a:p>
          </p:txBody>
        </p:sp>
        <p:graphicFrame>
          <p:nvGraphicFramePr>
            <p:cNvPr id="45063" name="对象 19"/>
            <p:cNvGraphicFramePr>
              <a:graphicFrameLocks noChangeAspect="1"/>
            </p:cNvGraphicFramePr>
            <p:nvPr/>
          </p:nvGraphicFramePr>
          <p:xfrm>
            <a:off x="7812" y="7909"/>
            <a:ext cx="537" cy="454"/>
          </p:xfrm>
          <a:graphic>
            <a:graphicData uri="http://schemas.openxmlformats.org/presentationml/2006/ole">
              <mc:AlternateContent xmlns:mc="http://schemas.openxmlformats.org/markup-compatibility/2006">
                <mc:Choice xmlns:v="urn:schemas-microsoft-com:vml" Requires="v">
                  <p:oleObj spid="_x0000_s22581" name="" r:id="rId1" imgW="165100" imgH="139700" progId="Equation.DSMT4">
                    <p:embed/>
                  </p:oleObj>
                </mc:Choice>
                <mc:Fallback>
                  <p:oleObj name="" r:id="rId1" imgW="165100" imgH="139700" progId="Equation.DSMT4">
                    <p:embed/>
                    <p:pic>
                      <p:nvPicPr>
                        <p:cNvPr id="0" name="对象 1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12" y="7909"/>
                          <a:ext cx="537" cy="4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45064" name="对象 21"/>
            <p:cNvGraphicFramePr>
              <a:graphicFrameLocks noChangeAspect="1"/>
            </p:cNvGraphicFramePr>
            <p:nvPr/>
          </p:nvGraphicFramePr>
          <p:xfrm>
            <a:off x="8579" y="7835"/>
            <a:ext cx="405" cy="567"/>
          </p:xfrm>
          <a:graphic>
            <a:graphicData uri="http://schemas.openxmlformats.org/presentationml/2006/ole">
              <mc:AlternateContent xmlns:mc="http://schemas.openxmlformats.org/markup-compatibility/2006">
                <mc:Choice xmlns:v="urn:schemas-microsoft-com:vml" Requires="v">
                  <p:oleObj spid="_x0000_s22582" name="" r:id="rId3" imgW="126365" imgH="177165" progId="Equation.DSMT4">
                    <p:embed/>
                  </p:oleObj>
                </mc:Choice>
                <mc:Fallback>
                  <p:oleObj name="" r:id="rId3" imgW="126365" imgH="177165" progId="Equation.DSMT4">
                    <p:embed/>
                    <p:pic>
                      <p:nvPicPr>
                        <p:cNvPr id="0" name="对象 2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79" y="7835"/>
                          <a:ext cx="405" cy="5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45065" name="对象 23"/>
            <p:cNvGraphicFramePr>
              <a:graphicFrameLocks noChangeAspect="1"/>
            </p:cNvGraphicFramePr>
            <p:nvPr/>
          </p:nvGraphicFramePr>
          <p:xfrm>
            <a:off x="9564" y="7739"/>
            <a:ext cx="446" cy="624"/>
          </p:xfrm>
          <a:graphic>
            <a:graphicData uri="http://schemas.openxmlformats.org/presentationml/2006/ole">
              <mc:AlternateContent xmlns:mc="http://schemas.openxmlformats.org/markup-compatibility/2006">
                <mc:Choice xmlns:v="urn:schemas-microsoft-com:vml" Requires="v">
                  <p:oleObj spid="_x0000_s22583" name="" r:id="rId5" imgW="126365" imgH="177165" progId="Equation.DSMT4">
                    <p:embed/>
                  </p:oleObj>
                </mc:Choice>
                <mc:Fallback>
                  <p:oleObj name="" r:id="rId5" imgW="126365" imgH="177165" progId="Equation.DSMT4">
                    <p:embed/>
                    <p:pic>
                      <p:nvPicPr>
                        <p:cNvPr id="0" name="对象 2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564" y="7739"/>
                          <a:ext cx="446" cy="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pSp>
      <p:pic>
        <p:nvPicPr>
          <p:cNvPr id="45061" name="Picture 38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35250" y="1343025"/>
            <a:ext cx="7205663" cy="3324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2"/>
          <p:cNvSpPr>
            <a:spLocks noChangeArrowheads="1"/>
          </p:cNvSpPr>
          <p:nvPr/>
        </p:nvSpPr>
        <p:spPr bwMode="auto">
          <a:xfrm>
            <a:off x="1753394" y="97702"/>
            <a:ext cx="9072562"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800" b="1" dirty="0">
                <a:solidFill>
                  <a:srgbClr val="000000"/>
                </a:solidFill>
                <a:latin typeface="Times New Roman" panose="02020603050405020304" pitchFamily="18" charset="0"/>
                <a:ea typeface="华文中宋" panose="02010600040101010101" pitchFamily="2" charset="-122"/>
              </a:rPr>
              <a:t>6.3.1 </a:t>
            </a:r>
            <a:r>
              <a:rPr lang="zh-CN" altLang="en-US" sz="2800" b="1" dirty="0">
                <a:solidFill>
                  <a:srgbClr val="000000"/>
                </a:solidFill>
                <a:latin typeface="Times New Roman" panose="02020603050405020304" pitchFamily="18" charset="0"/>
                <a:ea typeface="华文中宋" panose="02010600040101010101" pitchFamily="2" charset="-122"/>
              </a:rPr>
              <a:t>二阶线性系统分解控制器设计方法</a:t>
            </a:r>
            <a:endParaRPr lang="zh-CN" altLang="en-US" sz="2800" b="1" dirty="0">
              <a:solidFill>
                <a:srgbClr val="000000"/>
              </a:solidFill>
              <a:latin typeface="Times New Roman" panose="02020603050405020304" pitchFamily="18" charset="0"/>
              <a:ea typeface="华文中宋" panose="0201060004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106" name="组合 15"/>
          <p:cNvGrpSpPr/>
          <p:nvPr/>
        </p:nvGrpSpPr>
        <p:grpSpPr bwMode="auto">
          <a:xfrm>
            <a:off x="2341870" y="1325475"/>
            <a:ext cx="8833516" cy="2766691"/>
            <a:chOff x="984" y="2574"/>
            <a:chExt cx="13910" cy="4356"/>
          </a:xfrm>
        </p:grpSpPr>
        <p:grpSp>
          <p:nvGrpSpPr>
            <p:cNvPr id="47117" name="组 6"/>
            <p:cNvGrpSpPr/>
            <p:nvPr/>
          </p:nvGrpSpPr>
          <p:grpSpPr bwMode="auto">
            <a:xfrm>
              <a:off x="6731" y="2574"/>
              <a:ext cx="8163" cy="4356"/>
              <a:chOff x="4274588" y="1757223"/>
              <a:chExt cx="5183843" cy="2766885"/>
            </a:xfrm>
          </p:grpSpPr>
          <p:graphicFrame>
            <p:nvGraphicFramePr>
              <p:cNvPr id="47121" name="对象 2"/>
              <p:cNvGraphicFramePr>
                <a:graphicFrameLocks noChangeAspect="1"/>
              </p:cNvGraphicFramePr>
              <p:nvPr/>
            </p:nvGraphicFramePr>
            <p:xfrm>
              <a:off x="4274588" y="1757223"/>
              <a:ext cx="5183843" cy="2676029"/>
            </p:xfrm>
            <a:graphic>
              <a:graphicData uri="http://schemas.openxmlformats.org/presentationml/2006/ole">
                <mc:AlternateContent xmlns:mc="http://schemas.openxmlformats.org/markup-compatibility/2006">
                  <mc:Choice xmlns:v="urn:schemas-microsoft-com:vml" Requires="v">
                    <p:oleObj spid="_x0000_s23639" name="" r:id="rId1" imgW="3540125" imgH="1783715" progId="Visio.Drawing.11">
                      <p:embed/>
                    </p:oleObj>
                  </mc:Choice>
                  <mc:Fallback>
                    <p:oleObj name="" r:id="rId1" imgW="3540125" imgH="1783715" progId="Visio.Drawing.11">
                      <p:embed/>
                      <p:pic>
                        <p:nvPicPr>
                          <p:cNvPr id="0" name="对象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74588" y="1757223"/>
                            <a:ext cx="5183843" cy="26760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6" name="矩形 5"/>
              <p:cNvSpPr/>
              <p:nvPr/>
            </p:nvSpPr>
            <p:spPr>
              <a:xfrm>
                <a:off x="5149276" y="4187532"/>
                <a:ext cx="2824133" cy="336576"/>
              </a:xfrm>
              <a:prstGeom prst="rect">
                <a:avLst/>
              </a:prstGeom>
            </p:spPr>
            <p:txBody>
              <a:bodyPr wrap="none">
                <a:spAutoFit/>
              </a:bodyPr>
              <a:lstStyle/>
              <a:p>
                <a:pPr eaLnBrk="1" hangingPunct="1">
                  <a:defRPr/>
                </a:pPr>
                <a:r>
                  <a:rPr lang="zh-CN" altLang="zh-CN" sz="1600" kern="1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带有干扰的轨迹跟踪控制系统</a:t>
                </a:r>
                <a:r>
                  <a:rPr lang="zh-CN" altLang="zh-CN" sz="160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 </a:t>
                </a:r>
                <a:endParaRPr lang="zh-CN" altLang="zh-CN" sz="160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grpSp>
          <p:nvGrpSpPr>
            <p:cNvPr id="47118" name="组合 12"/>
            <p:cNvGrpSpPr/>
            <p:nvPr/>
          </p:nvGrpSpPr>
          <p:grpSpPr bwMode="auto">
            <a:xfrm>
              <a:off x="984" y="2648"/>
              <a:ext cx="5252" cy="2409"/>
              <a:chOff x="984" y="2422"/>
              <a:chExt cx="5252" cy="2409"/>
            </a:xfrm>
          </p:grpSpPr>
          <p:sp>
            <p:nvSpPr>
              <p:cNvPr id="8" name="矩形 7"/>
              <p:cNvSpPr/>
              <p:nvPr/>
            </p:nvSpPr>
            <p:spPr>
              <a:xfrm>
                <a:off x="984" y="2422"/>
                <a:ext cx="5252" cy="2409"/>
              </a:xfrm>
              <a:prstGeom prst="rect">
                <a:avLst/>
              </a:prstGeom>
            </p:spPr>
            <p:txBody>
              <a:bodyPr>
                <a:spAutoFit/>
              </a:bodyPr>
              <a:lstStyle/>
              <a:p>
                <a:pPr eaLnBrk="1" hangingPunct="1">
                  <a:lnSpc>
                    <a:spcPct val="130000"/>
                  </a:lnSpc>
                  <a:spcBef>
                    <a:spcPts val="0"/>
                  </a:spcBef>
                  <a:spcAft>
                    <a:spcPts val="0"/>
                  </a:spcAft>
                  <a:defRPr/>
                </a:pPr>
                <a:r>
                  <a:rPr lang="zh-CN" altLang="zh-CN" sz="2400" b="1" kern="1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如右图，分析这一闭环系统，可得到误差方程为</a:t>
                </a:r>
                <a:r>
                  <a:rPr lang="zh-CN" altLang="en-US" sz="2400" b="1" kern="1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zh-CN" sz="2400" b="1"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 </a:t>
                </a:r>
                <a:endParaRPr lang="zh-CN" altLang="zh-CN" sz="2400" b="1"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endParaRPr>
              </a:p>
            </p:txBody>
          </p:sp>
          <p:graphicFrame>
            <p:nvGraphicFramePr>
              <p:cNvPr id="47120" name="对象 9"/>
              <p:cNvGraphicFramePr>
                <a:graphicFrameLocks noChangeAspect="1"/>
              </p:cNvGraphicFramePr>
              <p:nvPr/>
            </p:nvGraphicFramePr>
            <p:xfrm>
              <a:off x="2164" y="4086"/>
              <a:ext cx="3492" cy="737"/>
            </p:xfrm>
            <a:graphic>
              <a:graphicData uri="http://schemas.openxmlformats.org/presentationml/2006/ole">
                <mc:AlternateContent xmlns:mc="http://schemas.openxmlformats.org/markup-compatibility/2006">
                  <mc:Choice xmlns:v="urn:schemas-microsoft-com:vml" Requires="v">
                    <p:oleObj spid="_x0000_s23640" name="" r:id="rId3" imgW="1142365" imgH="241300" progId="Equation.DSMT4">
                      <p:embed/>
                    </p:oleObj>
                  </mc:Choice>
                  <mc:Fallback>
                    <p:oleObj name="" r:id="rId3" imgW="1142365" imgH="241300" progId="Equation.DSMT4">
                      <p:embed/>
                      <p:pic>
                        <p:nvPicPr>
                          <p:cNvPr id="0" name="对象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64" y="4086"/>
                            <a:ext cx="3492" cy="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pSp>
      </p:grpSp>
      <p:grpSp>
        <p:nvGrpSpPr>
          <p:cNvPr id="27" name="组合 1"/>
          <p:cNvGrpSpPr/>
          <p:nvPr/>
        </p:nvGrpSpPr>
        <p:grpSpPr bwMode="auto">
          <a:xfrm>
            <a:off x="2249488" y="3070225"/>
            <a:ext cx="2619375" cy="1044575"/>
            <a:chOff x="1303" y="1197"/>
            <a:chExt cx="4125" cy="1646"/>
          </a:xfrm>
        </p:grpSpPr>
        <p:sp>
          <p:nvSpPr>
            <p:cNvPr id="47114" name="Text Box 6"/>
            <p:cNvSpPr txBox="1">
              <a:spLocks noChangeArrowheads="1"/>
            </p:cNvSpPr>
            <p:nvPr/>
          </p:nvSpPr>
          <p:spPr bwMode="auto">
            <a:xfrm>
              <a:off x="1303" y="1197"/>
              <a:ext cx="3742" cy="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400" b="1">
                  <a:solidFill>
                    <a:srgbClr val="C00000"/>
                  </a:solidFill>
                  <a:latin typeface="微软雅黑" panose="020B0503020204020204" pitchFamily="34" charset="-122"/>
                  <a:ea typeface="微软雅黑" panose="020B0503020204020204" pitchFamily="34" charset="-122"/>
                </a:rPr>
                <a:t>一、稳态误差 </a:t>
              </a:r>
              <a:endParaRPr lang="zh-CN" altLang="en-US" sz="2400" b="1">
                <a:solidFill>
                  <a:srgbClr val="C00000"/>
                </a:solidFill>
                <a:latin typeface="微软雅黑" panose="020B0503020204020204" pitchFamily="34" charset="-122"/>
                <a:ea typeface="微软雅黑" panose="020B0503020204020204" pitchFamily="34" charset="-122"/>
              </a:endParaRPr>
            </a:p>
          </p:txBody>
        </p:sp>
        <p:sp>
          <p:nvSpPr>
            <p:cNvPr id="47115" name="矩形 28"/>
            <p:cNvSpPr>
              <a:spLocks noChangeArrowheads="1"/>
            </p:cNvSpPr>
            <p:nvPr/>
          </p:nvSpPr>
          <p:spPr bwMode="auto">
            <a:xfrm>
              <a:off x="1303" y="2111"/>
              <a:ext cx="4125" cy="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400" b="1">
                  <a:solidFill>
                    <a:srgbClr val="000000"/>
                  </a:solidFill>
                  <a:latin typeface="微软雅黑" panose="020B0503020204020204" pitchFamily="34" charset="-122"/>
                  <a:ea typeface="微软雅黑" panose="020B0503020204020204" pitchFamily="34" charset="-122"/>
                </a:rPr>
                <a:t>eg</a:t>
              </a:r>
              <a:r>
                <a:rPr lang="zh-CN" altLang="en-US" sz="2400" b="1">
                  <a:solidFill>
                    <a:srgbClr val="000000"/>
                  </a:solidFill>
                  <a:latin typeface="微软雅黑" panose="020B0503020204020204" pitchFamily="34" charset="-122"/>
                  <a:ea typeface="微软雅黑" panose="020B0503020204020204" pitchFamily="34" charset="-122"/>
                </a:rPr>
                <a:t>：</a:t>
              </a:r>
              <a:r>
                <a:rPr lang="zh-CN" altLang="en-US" sz="2400" b="1">
                  <a:solidFill>
                    <a:srgbClr val="000000"/>
                  </a:solidFill>
                  <a:highlight>
                    <a:srgbClr val="FFFF00"/>
                  </a:highlight>
                  <a:latin typeface="微软雅黑" panose="020B0503020204020204" pitchFamily="34" charset="-122"/>
                  <a:ea typeface="微软雅黑" panose="020B0503020204020204" pitchFamily="34" charset="-122"/>
                </a:rPr>
                <a:t>常值干扰</a:t>
              </a:r>
              <a:endParaRPr lang="zh-CN" altLang="en-US" sz="2400" b="1">
                <a:solidFill>
                  <a:srgbClr val="000000"/>
                </a:solidFill>
                <a:highlight>
                  <a:srgbClr val="FFFF00"/>
                </a:highlight>
                <a:latin typeface="微软雅黑" panose="020B0503020204020204" pitchFamily="34" charset="-122"/>
                <a:ea typeface="微软雅黑" panose="020B0503020204020204" pitchFamily="34" charset="-122"/>
              </a:endParaRPr>
            </a:p>
          </p:txBody>
        </p:sp>
        <p:graphicFrame>
          <p:nvGraphicFramePr>
            <p:cNvPr id="47116" name="对象 29"/>
            <p:cNvGraphicFramePr>
              <a:graphicFrameLocks noChangeAspect="1"/>
            </p:cNvGraphicFramePr>
            <p:nvPr/>
          </p:nvGraphicFramePr>
          <p:xfrm>
            <a:off x="4517" y="2157"/>
            <a:ext cx="800" cy="686"/>
          </p:xfrm>
          <a:graphic>
            <a:graphicData uri="http://schemas.openxmlformats.org/presentationml/2006/ole">
              <mc:AlternateContent xmlns:mc="http://schemas.openxmlformats.org/markup-compatibility/2006">
                <mc:Choice xmlns:v="urn:schemas-microsoft-com:vml" Requires="v">
                  <p:oleObj spid="_x0000_s23641" name="" r:id="rId5" imgW="266700" imgH="228600" progId="Equation.DSMT4">
                    <p:embed/>
                  </p:oleObj>
                </mc:Choice>
                <mc:Fallback>
                  <p:oleObj name="" r:id="rId5" imgW="266700" imgH="228600" progId="Equation.DSMT4">
                    <p:embed/>
                    <p:pic>
                      <p:nvPicPr>
                        <p:cNvPr id="0" name="对象 2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17" y="2157"/>
                          <a:ext cx="800" cy="6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pSp>
      <p:grpSp>
        <p:nvGrpSpPr>
          <p:cNvPr id="31" name="组合 2"/>
          <p:cNvGrpSpPr/>
          <p:nvPr/>
        </p:nvGrpSpPr>
        <p:grpSpPr bwMode="auto">
          <a:xfrm>
            <a:off x="2249488" y="4154488"/>
            <a:ext cx="7951787" cy="1585912"/>
            <a:chOff x="1303" y="2793"/>
            <a:chExt cx="12521" cy="2498"/>
          </a:xfrm>
        </p:grpSpPr>
        <p:sp>
          <p:nvSpPr>
            <p:cNvPr id="32" name="矩形 31"/>
            <p:cNvSpPr/>
            <p:nvPr/>
          </p:nvSpPr>
          <p:spPr>
            <a:xfrm>
              <a:off x="1303" y="2793"/>
              <a:ext cx="12521" cy="1653"/>
            </a:xfrm>
            <a:prstGeom prst="rect">
              <a:avLst/>
            </a:prstGeom>
          </p:spPr>
          <p:txBody>
            <a:bodyPr>
              <a:spAutoFit/>
            </a:bodyPr>
            <a:lstStyle/>
            <a:p>
              <a:pPr eaLnBrk="1" hangingPunct="1">
                <a:lnSpc>
                  <a:spcPct val="130000"/>
                </a:lnSpc>
                <a:spcBef>
                  <a:spcPts val="0"/>
                </a:spcBef>
                <a:spcAft>
                  <a:spcPts val="0"/>
                </a:spcAft>
                <a:defRPr/>
              </a:pPr>
              <a:r>
                <a:rPr lang="zh-CN" altLang="zh-CN" sz="2400" b="1" kern="1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对系统进行</a:t>
              </a:r>
              <a:r>
                <a:rPr lang="zh-CN" altLang="zh-CN" sz="2400" b="1" kern="100" dirty="0">
                  <a:solidFill>
                    <a:srgbClr val="000000"/>
                  </a:solidFill>
                  <a:highlight>
                    <a:srgbClr val="FFFF00"/>
                  </a:highlight>
                  <a:latin typeface="微软雅黑" panose="020B0503020204020204" pitchFamily="34" charset="-122"/>
                  <a:ea typeface="微软雅黑" panose="020B0503020204020204" pitchFamily="34" charset="-122"/>
                  <a:cs typeface="微软雅黑" panose="020B0503020204020204" pitchFamily="34" charset="-122"/>
                </a:rPr>
                <a:t>稳态分析</a:t>
              </a:r>
              <a:r>
                <a:rPr lang="zh-CN" altLang="zh-CN" sz="2400" b="1" kern="1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，令系统式中的变量的各阶导数为零，得稳态方程和稳态误差为</a:t>
              </a:r>
              <a:r>
                <a:rPr lang="zh-CN" altLang="en-US" sz="2400" b="1" kern="1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zh-CN" sz="2400" b="1"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 </a:t>
              </a:r>
              <a:endParaRPr lang="zh-CN" altLang="zh-CN" sz="2400" b="1"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endParaRPr>
            </a:p>
          </p:txBody>
        </p:sp>
        <p:graphicFrame>
          <p:nvGraphicFramePr>
            <p:cNvPr id="47113" name="对象 33"/>
            <p:cNvGraphicFramePr>
              <a:graphicFrameLocks noChangeAspect="1"/>
            </p:cNvGraphicFramePr>
            <p:nvPr/>
          </p:nvGraphicFramePr>
          <p:xfrm>
            <a:off x="4697" y="4554"/>
            <a:ext cx="5006" cy="737"/>
          </p:xfrm>
          <a:graphic>
            <a:graphicData uri="http://schemas.openxmlformats.org/presentationml/2006/ole">
              <mc:AlternateContent xmlns:mc="http://schemas.openxmlformats.org/markup-compatibility/2006">
                <mc:Choice xmlns:v="urn:schemas-microsoft-com:vml" Requires="v">
                  <p:oleObj spid="_x0000_s23642" name="" r:id="rId7" imgW="1637665" imgH="241300" progId="Equation.DSMT4">
                    <p:embed/>
                  </p:oleObj>
                </mc:Choice>
                <mc:Fallback>
                  <p:oleObj name="" r:id="rId7" imgW="1637665" imgH="241300" progId="Equation.DSMT4">
                    <p:embed/>
                    <p:pic>
                      <p:nvPicPr>
                        <p:cNvPr id="0" name="对象 3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97" y="4554"/>
                          <a:ext cx="5006" cy="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pSp>
      <p:sp>
        <p:nvSpPr>
          <p:cNvPr id="35" name="矩形 34"/>
          <p:cNvSpPr/>
          <p:nvPr/>
        </p:nvSpPr>
        <p:spPr>
          <a:xfrm>
            <a:off x="3910013" y="5865813"/>
            <a:ext cx="4826962" cy="461665"/>
          </a:xfrm>
          <a:prstGeom prst="rect">
            <a:avLst/>
          </a:prstGeom>
        </p:spPr>
        <p:txBody>
          <a:bodyPr wrap="none">
            <a:spAutoFit/>
          </a:bodyPr>
          <a:lstStyle/>
          <a:p>
            <a:pPr eaLnBrk="1" hangingPunct="1">
              <a:defRPr/>
            </a:pPr>
            <a:r>
              <a:rPr lang="zh-CN" altLang="en-US" sz="2400" b="1" kern="100" dirty="0">
                <a:solidFill>
                  <a:srgbClr val="3333FF"/>
                </a:solidFill>
                <a:highlight>
                  <a:srgbClr val="FFFF00"/>
                </a:highlight>
                <a:latin typeface="楷体" panose="02010609060101010101" pitchFamily="49" charset="-122"/>
                <a:ea typeface="楷体" panose="02010609060101010101" pitchFamily="49" charset="-122"/>
                <a:cs typeface="楷体" panose="02010609060101010101" pitchFamily="49" charset="-122"/>
              </a:rPr>
              <a:t>增大</a:t>
            </a:r>
            <a:r>
              <a:rPr lang="zh-CN" altLang="zh-CN" sz="2400" b="1" kern="100" dirty="0">
                <a:solidFill>
                  <a:srgbClr val="3333FF"/>
                </a:solidFill>
                <a:highlight>
                  <a:srgbClr val="FFFF00"/>
                </a:highlight>
                <a:latin typeface="楷体" panose="02010609060101010101" pitchFamily="49" charset="-122"/>
                <a:ea typeface="楷体" panose="02010609060101010101" pitchFamily="49" charset="-122"/>
                <a:cs typeface="楷体" panose="02010609060101010101" pitchFamily="49" charset="-122"/>
              </a:rPr>
              <a:t>位置增益，</a:t>
            </a:r>
            <a:r>
              <a:rPr lang="zh-CN" altLang="en-US" sz="2400" b="1" kern="100" dirty="0">
                <a:solidFill>
                  <a:srgbClr val="3333FF"/>
                </a:solidFill>
                <a:highlight>
                  <a:srgbClr val="FFFF00"/>
                </a:highlight>
                <a:latin typeface="楷体" panose="02010609060101010101" pitchFamily="49" charset="-122"/>
                <a:ea typeface="楷体" panose="02010609060101010101" pitchFamily="49" charset="-122"/>
                <a:cs typeface="楷体" panose="02010609060101010101" pitchFamily="49" charset="-122"/>
              </a:rPr>
              <a:t>可减小</a:t>
            </a:r>
            <a:r>
              <a:rPr lang="zh-CN" altLang="zh-CN" sz="2400" b="1" kern="100" dirty="0">
                <a:solidFill>
                  <a:srgbClr val="3333FF"/>
                </a:solidFill>
                <a:highlight>
                  <a:srgbClr val="FFFF00"/>
                </a:highlight>
                <a:latin typeface="楷体" panose="02010609060101010101" pitchFamily="49" charset="-122"/>
                <a:ea typeface="楷体" panose="02010609060101010101" pitchFamily="49" charset="-122"/>
                <a:cs typeface="楷体" panose="02010609060101010101" pitchFamily="49" charset="-122"/>
              </a:rPr>
              <a:t>稳态误差</a:t>
            </a:r>
            <a:r>
              <a:rPr lang="en-US" altLang="zh-CN" sz="2400" b="1" kern="100" dirty="0">
                <a:solidFill>
                  <a:srgbClr val="3333FF"/>
                </a:solidFill>
                <a:highlight>
                  <a:srgbClr val="FFFF00"/>
                </a:highlight>
                <a:latin typeface="楷体" panose="02010609060101010101" pitchFamily="49" charset="-122"/>
                <a:ea typeface="楷体" panose="02010609060101010101" pitchFamily="49" charset="-122"/>
                <a:cs typeface="楷体" panose="02010609060101010101" pitchFamily="49" charset="-122"/>
              </a:rPr>
              <a:t> </a:t>
            </a:r>
            <a:r>
              <a:rPr lang="zh-CN" altLang="zh-CN" sz="2400" b="1" dirty="0">
                <a:solidFill>
                  <a:srgbClr val="3333FF"/>
                </a:solidFill>
                <a:highlight>
                  <a:srgbClr val="FFFF00"/>
                </a:highlight>
                <a:latin typeface="楷体" panose="02010609060101010101" pitchFamily="49" charset="-122"/>
                <a:ea typeface="楷体" panose="02010609060101010101" pitchFamily="49" charset="-122"/>
                <a:cs typeface="楷体" panose="02010609060101010101" pitchFamily="49" charset="-122"/>
              </a:rPr>
              <a:t> </a:t>
            </a:r>
            <a:endParaRPr lang="zh-CN" altLang="zh-CN" sz="2400" b="1" dirty="0">
              <a:solidFill>
                <a:srgbClr val="3333FF"/>
              </a:solidFill>
              <a:highlight>
                <a:srgbClr val="FFFF00"/>
              </a:highlight>
              <a:latin typeface="楷体" panose="02010609060101010101" pitchFamily="49" charset="-122"/>
              <a:ea typeface="楷体" panose="02010609060101010101" pitchFamily="49" charset="-122"/>
              <a:cs typeface="楷体" panose="02010609060101010101" pitchFamily="49" charset="-122"/>
            </a:endParaRPr>
          </a:p>
        </p:txBody>
      </p:sp>
      <p:sp>
        <p:nvSpPr>
          <p:cNvPr id="47111" name="TextBox 3"/>
          <p:cNvSpPr txBox="1">
            <a:spLocks noChangeArrowheads="1"/>
          </p:cNvSpPr>
          <p:nvPr/>
        </p:nvSpPr>
        <p:spPr bwMode="auto">
          <a:xfrm>
            <a:off x="5367338" y="874713"/>
            <a:ext cx="30956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a:solidFill>
                  <a:srgbClr val="000000"/>
                </a:solidFill>
              </a:rPr>
              <a:t>..</a:t>
            </a:r>
            <a:endParaRPr lang="zh-CN" altLang="en-US" sz="1800">
              <a:solidFill>
                <a:srgbClr val="000000"/>
              </a:solidFill>
            </a:endParaRPr>
          </a:p>
        </p:txBody>
      </p:sp>
      <p:sp>
        <p:nvSpPr>
          <p:cNvPr id="19" name="Rectangle 2"/>
          <p:cNvSpPr>
            <a:spLocks noChangeArrowheads="1"/>
          </p:cNvSpPr>
          <p:nvPr/>
        </p:nvSpPr>
        <p:spPr bwMode="auto">
          <a:xfrm>
            <a:off x="1550988" y="69850"/>
            <a:ext cx="9072562"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800" b="1" dirty="0">
                <a:solidFill>
                  <a:srgbClr val="000000"/>
                </a:solidFill>
                <a:latin typeface="Times New Roman" panose="02020603050405020304" pitchFamily="18" charset="0"/>
                <a:ea typeface="华文中宋" panose="02010600040101010101" pitchFamily="2" charset="-122"/>
              </a:rPr>
              <a:t>6.3.1 </a:t>
            </a:r>
            <a:r>
              <a:rPr lang="zh-CN" altLang="en-US" sz="2800" b="1" dirty="0">
                <a:solidFill>
                  <a:srgbClr val="000000"/>
                </a:solidFill>
                <a:latin typeface="Times New Roman" panose="02020603050405020304" pitchFamily="18" charset="0"/>
                <a:ea typeface="华文中宋" panose="02010600040101010101" pitchFamily="2" charset="-122"/>
              </a:rPr>
              <a:t>干扰情况下分解控制器设计</a:t>
            </a:r>
            <a:endParaRPr lang="zh-CN" altLang="en-US" sz="2800" b="1" dirty="0">
              <a:solidFill>
                <a:srgbClr val="000000"/>
              </a:solidFill>
              <a:latin typeface="Times New Roman" panose="02020603050405020304" pitchFamily="18" charset="0"/>
              <a:ea typeface="华文中宋" panose="02010600040101010101" pitchFamily="2" charset="-122"/>
            </a:endParaRPr>
          </a:p>
        </p:txBody>
      </p:sp>
      <p:sp>
        <p:nvSpPr>
          <p:cNvPr id="3" name="文本框 2"/>
          <p:cNvSpPr txBox="1"/>
          <p:nvPr/>
        </p:nvSpPr>
        <p:spPr>
          <a:xfrm>
            <a:off x="2105836" y="783704"/>
            <a:ext cx="6096000" cy="461665"/>
          </a:xfrm>
          <a:prstGeom prst="rect">
            <a:avLst/>
          </a:prstGeom>
          <a:noFill/>
        </p:spPr>
        <p:txBody>
          <a:bodyPr wrap="square">
            <a:spAutoFit/>
          </a:bodyPr>
          <a:lstStyle/>
          <a:p>
            <a:pPr marL="342900" indent="-342900" eaLnBrk="1" hangingPunct="1">
              <a:buSzPct val="80000"/>
              <a:buFont typeface="Wingdings" panose="05000000000000000000" charset="0"/>
              <a:buChar char="p"/>
              <a:defRPr/>
            </a:pPr>
            <a:r>
              <a:rPr lang="zh-CN" altLang="en-US" sz="2400" b="1" kern="1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干扰情况下</a:t>
            </a:r>
            <a:r>
              <a:rPr lang="zh-CN" altLang="en-US" sz="2400" b="1" kern="1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zh-CN" sz="2400" b="1" kern="1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系统</a:t>
            </a:r>
            <a:r>
              <a:rPr lang="zh-CN" altLang="en-US" sz="2400" b="1" kern="1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闭</a:t>
            </a:r>
            <a:r>
              <a:rPr lang="zh-CN" altLang="zh-CN" sz="2400" b="1" kern="1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环运动方程为</a:t>
            </a:r>
            <a:r>
              <a:rPr lang="en-US" altLang="zh-CN" sz="2400" b="1" kern="1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zh-CN" sz="2400" b="1" dirty="0">
                <a:solidFill>
                  <a:prstClr val="black"/>
                </a:solidFill>
                <a:latin typeface="黑体" panose="02010609060101010101" pitchFamily="2" charset="-122"/>
                <a:ea typeface="黑体" panose="02010609060101010101" pitchFamily="2" charset="-122"/>
                <a:cs typeface="黑体" panose="02010609060101010101" pitchFamily="2" charset="-122"/>
              </a:rPr>
              <a:t> </a:t>
            </a:r>
            <a:endParaRPr lang="zh-CN" altLang="en-US" sz="2400" b="1" dirty="0">
              <a:solidFill>
                <a:prstClr val="black"/>
              </a:solidFill>
              <a:latin typeface="黑体" panose="02010609060101010101" pitchFamily="2" charset="-122"/>
              <a:ea typeface="黑体" panose="02010609060101010101" pitchFamily="2" charset="-122"/>
              <a:cs typeface="黑体" panose="02010609060101010101" pitchFamily="2" charset="-122"/>
            </a:endParaRPr>
          </a:p>
        </p:txBody>
      </p:sp>
      <p:graphicFrame>
        <p:nvGraphicFramePr>
          <p:cNvPr id="5" name="对象 4"/>
          <p:cNvGraphicFramePr>
            <a:graphicFrameLocks noChangeAspect="1"/>
          </p:cNvGraphicFramePr>
          <p:nvPr/>
        </p:nvGraphicFramePr>
        <p:xfrm>
          <a:off x="7261192" y="747951"/>
          <a:ext cx="3497362" cy="577546"/>
        </p:xfrm>
        <a:graphic>
          <a:graphicData uri="http://schemas.openxmlformats.org/presentationml/2006/ole">
            <mc:AlternateContent xmlns:mc="http://schemas.openxmlformats.org/markup-compatibility/2006">
              <mc:Choice xmlns:v="urn:schemas-microsoft-com:vml" Requires="v">
                <p:oleObj spid="_x0000_s23643" name="Equation" r:id="rId9" imgW="33223200" imgH="5486400" progId="Equation.DSMT4">
                  <p:embed/>
                </p:oleObj>
              </mc:Choice>
              <mc:Fallback>
                <p:oleObj name="Equation" r:id="rId9" imgW="33223200" imgH="5486400" progId="Equation.DSMT4">
                  <p:embed/>
                  <p:pic>
                    <p:nvPicPr>
                      <p:cNvPr id="0" name="对象 4"/>
                      <p:cNvPicPr/>
                      <p:nvPr/>
                    </p:nvPicPr>
                    <p:blipFill>
                      <a:blip r:embed="rId10"/>
                      <a:stretch>
                        <a:fillRect/>
                      </a:stretch>
                    </p:blipFill>
                    <p:spPr>
                      <a:xfrm>
                        <a:off x="7261192" y="747951"/>
                        <a:ext cx="3497362" cy="577546"/>
                      </a:xfrm>
                      <a:prstGeom prst="rect">
                        <a:avLst/>
                      </a:prstGeom>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9154" name="组合 5"/>
          <p:cNvGrpSpPr/>
          <p:nvPr/>
        </p:nvGrpSpPr>
        <p:grpSpPr bwMode="auto">
          <a:xfrm>
            <a:off x="2351088" y="908050"/>
            <a:ext cx="2376487" cy="1041400"/>
            <a:chOff x="1303" y="5879"/>
            <a:chExt cx="3742" cy="1639"/>
          </a:xfrm>
        </p:grpSpPr>
        <p:sp>
          <p:nvSpPr>
            <p:cNvPr id="49167" name="Text Box 6"/>
            <p:cNvSpPr txBox="1">
              <a:spLocks noChangeArrowheads="1"/>
            </p:cNvSpPr>
            <p:nvPr/>
          </p:nvSpPr>
          <p:spPr bwMode="auto">
            <a:xfrm>
              <a:off x="1303" y="5879"/>
              <a:ext cx="3742" cy="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400" b="1">
                  <a:solidFill>
                    <a:srgbClr val="C00000"/>
                  </a:solidFill>
                  <a:latin typeface="微软雅黑" panose="020B0503020204020204" pitchFamily="34" charset="-122"/>
                  <a:ea typeface="微软雅黑" panose="020B0503020204020204" pitchFamily="34" charset="-122"/>
                </a:rPr>
                <a:t>二、增加积分项</a:t>
              </a:r>
              <a:endParaRPr lang="zh-CN" altLang="en-US" sz="2400" b="1">
                <a:solidFill>
                  <a:srgbClr val="C00000"/>
                </a:solidFill>
                <a:latin typeface="微软雅黑" panose="020B0503020204020204" pitchFamily="34" charset="-122"/>
                <a:ea typeface="微软雅黑" panose="020B0503020204020204" pitchFamily="34" charset="-122"/>
              </a:endParaRPr>
            </a:p>
          </p:txBody>
        </p:sp>
        <p:sp>
          <p:nvSpPr>
            <p:cNvPr id="49168" name="矩形 28"/>
            <p:cNvSpPr>
              <a:spLocks noChangeArrowheads="1"/>
            </p:cNvSpPr>
            <p:nvPr/>
          </p:nvSpPr>
          <p:spPr bwMode="auto">
            <a:xfrm>
              <a:off x="1303" y="6793"/>
              <a:ext cx="2949" cy="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400" b="1">
                  <a:solidFill>
                    <a:srgbClr val="000000"/>
                  </a:solidFill>
                  <a:latin typeface="微软雅黑" panose="020B0503020204020204" pitchFamily="34" charset="-122"/>
                  <a:ea typeface="微软雅黑" panose="020B0503020204020204" pitchFamily="34" charset="-122"/>
                </a:rPr>
                <a:t>增添积分项： </a:t>
              </a:r>
              <a:endParaRPr lang="zh-CN" altLang="en-US" sz="2400" b="1">
                <a:solidFill>
                  <a:srgbClr val="000000"/>
                </a:solidFill>
                <a:latin typeface="微软雅黑" panose="020B0503020204020204" pitchFamily="34" charset="-122"/>
                <a:ea typeface="微软雅黑" panose="020B0503020204020204" pitchFamily="34" charset="-122"/>
              </a:endParaRPr>
            </a:p>
          </p:txBody>
        </p:sp>
      </p:grpSp>
      <p:sp>
        <p:nvSpPr>
          <p:cNvPr id="32" name="矩形 31"/>
          <p:cNvSpPr/>
          <p:nvPr/>
        </p:nvSpPr>
        <p:spPr>
          <a:xfrm>
            <a:off x="2351088" y="2117725"/>
            <a:ext cx="2925762" cy="460375"/>
          </a:xfrm>
          <a:prstGeom prst="rect">
            <a:avLst/>
          </a:prstGeom>
        </p:spPr>
        <p:txBody>
          <a:bodyPr wrap="none">
            <a:spAutoFit/>
          </a:bodyPr>
          <a:lstStyle/>
          <a:p>
            <a:pPr eaLnBrk="1" hangingPunct="1">
              <a:defRPr/>
            </a:pPr>
            <a:r>
              <a:rPr lang="zh-CN" altLang="zh-CN" sz="2400" b="1" kern="1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相应的误差方程为</a:t>
            </a:r>
            <a:r>
              <a:rPr lang="zh-CN" altLang="en-US" sz="2400" b="1" kern="1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zh-CN" sz="2400" b="1"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 </a:t>
            </a:r>
            <a:endParaRPr lang="zh-CN" altLang="zh-CN" sz="2400" b="1"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6" name="矩形 15"/>
          <p:cNvSpPr/>
          <p:nvPr/>
        </p:nvSpPr>
        <p:spPr>
          <a:xfrm>
            <a:off x="2351088" y="2703513"/>
            <a:ext cx="2620962" cy="460375"/>
          </a:xfrm>
          <a:prstGeom prst="rect">
            <a:avLst/>
          </a:prstGeom>
        </p:spPr>
        <p:txBody>
          <a:bodyPr wrap="none">
            <a:spAutoFit/>
          </a:bodyPr>
          <a:lstStyle/>
          <a:p>
            <a:pPr eaLnBrk="1" hangingPunct="1">
              <a:defRPr/>
            </a:pPr>
            <a:r>
              <a:rPr lang="zh-CN" altLang="en-US" sz="2400" b="1" kern="1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对上式两边求导：</a:t>
            </a:r>
            <a:r>
              <a:rPr lang="zh-CN" altLang="zh-CN" sz="2400" b="1"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 </a:t>
            </a:r>
            <a:endParaRPr lang="zh-CN" altLang="zh-CN" sz="2400" b="1"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9157" name="矩形 35"/>
          <p:cNvSpPr>
            <a:spLocks noChangeArrowheads="1"/>
          </p:cNvSpPr>
          <p:nvPr/>
        </p:nvSpPr>
        <p:spPr bwMode="auto">
          <a:xfrm>
            <a:off x="2351088" y="3213100"/>
            <a:ext cx="81502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zh-CN" sz="2400" b="1">
                <a:solidFill>
                  <a:srgbClr val="FF0000"/>
                </a:solidFill>
                <a:highlight>
                  <a:srgbClr val="FFFF00"/>
                </a:highlight>
                <a:latin typeface="微软雅黑" panose="020B0503020204020204" pitchFamily="34" charset="-122"/>
                <a:ea typeface="楷体" panose="02010609060101010101" pitchFamily="49" charset="-122"/>
              </a:rPr>
              <a:t>增加积分项之后，使得系统对于恒值干扰的稳态误差为零 </a:t>
            </a:r>
            <a:endParaRPr lang="zh-CN" altLang="zh-CN" sz="2400" b="1">
              <a:solidFill>
                <a:srgbClr val="FF0000"/>
              </a:solidFill>
              <a:highlight>
                <a:srgbClr val="FFFF00"/>
              </a:highlight>
              <a:latin typeface="微软雅黑" panose="020B0503020204020204" pitchFamily="34" charset="-122"/>
              <a:ea typeface="楷体" panose="02010609060101010101" pitchFamily="49" charset="-122"/>
            </a:endParaRPr>
          </a:p>
        </p:txBody>
      </p:sp>
      <p:grpSp>
        <p:nvGrpSpPr>
          <p:cNvPr id="2" name="组合 1"/>
          <p:cNvGrpSpPr/>
          <p:nvPr/>
        </p:nvGrpSpPr>
        <p:grpSpPr bwMode="auto">
          <a:xfrm>
            <a:off x="2351088" y="3827463"/>
            <a:ext cx="7466012" cy="2489200"/>
            <a:chOff x="1303" y="5592"/>
            <a:chExt cx="11756" cy="3920"/>
          </a:xfrm>
        </p:grpSpPr>
        <p:sp>
          <p:nvSpPr>
            <p:cNvPr id="49163" name="Text Box 6"/>
            <p:cNvSpPr txBox="1">
              <a:spLocks noChangeArrowheads="1"/>
            </p:cNvSpPr>
            <p:nvPr/>
          </p:nvSpPr>
          <p:spPr bwMode="auto">
            <a:xfrm>
              <a:off x="1303" y="5592"/>
              <a:ext cx="3742" cy="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400" b="1">
                  <a:solidFill>
                    <a:srgbClr val="C00000"/>
                  </a:solidFill>
                  <a:latin typeface="微软雅黑" panose="020B0503020204020204" pitchFamily="34" charset="-122"/>
                  <a:ea typeface="微软雅黑" panose="020B0503020204020204" pitchFamily="34" charset="-122"/>
                </a:rPr>
                <a:t>三、周期干扰 </a:t>
              </a:r>
              <a:endParaRPr lang="zh-CN" altLang="en-US" sz="2400" b="1">
                <a:solidFill>
                  <a:srgbClr val="C00000"/>
                </a:solidFill>
                <a:latin typeface="微软雅黑" panose="020B0503020204020204" pitchFamily="34" charset="-122"/>
                <a:ea typeface="微软雅黑" panose="020B0503020204020204" pitchFamily="34" charset="-122"/>
              </a:endParaRPr>
            </a:p>
          </p:txBody>
        </p:sp>
        <p:grpSp>
          <p:nvGrpSpPr>
            <p:cNvPr id="49164" name="组合 11"/>
            <p:cNvGrpSpPr/>
            <p:nvPr/>
          </p:nvGrpSpPr>
          <p:grpSpPr bwMode="auto">
            <a:xfrm>
              <a:off x="1303" y="6347"/>
              <a:ext cx="11756" cy="3165"/>
              <a:chOff x="1303" y="2178"/>
              <a:chExt cx="11756" cy="3165"/>
            </a:xfrm>
          </p:grpSpPr>
          <p:sp>
            <p:nvSpPr>
              <p:cNvPr id="30" name="矩形 29"/>
              <p:cNvSpPr/>
              <p:nvPr/>
            </p:nvSpPr>
            <p:spPr>
              <a:xfrm>
                <a:off x="1303" y="2178"/>
                <a:ext cx="11756" cy="3165"/>
              </a:xfrm>
              <a:prstGeom prst="rect">
                <a:avLst/>
              </a:prstGeom>
            </p:spPr>
            <p:txBody>
              <a:bodyPr>
                <a:spAutoFit/>
              </a:bodyPr>
              <a:lstStyle/>
              <a:p>
                <a:pPr eaLnBrk="1" hangingPunct="1">
                  <a:lnSpc>
                    <a:spcPct val="130000"/>
                  </a:lnSpc>
                  <a:spcBef>
                    <a:spcPts val="0"/>
                  </a:spcBef>
                  <a:spcAft>
                    <a:spcPts val="0"/>
                  </a:spcAft>
                  <a:defRPr/>
                </a:pPr>
                <a:r>
                  <a:rPr lang="zh-CN" altLang="zh-CN" sz="2400" b="1" kern="1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可将周期性干扰当成各种谐波分量的线性叠加。对于二阶线性系统而言，谐波干扰所产生的稳态误差也是个谐波函数，其频率和干扰信号的频率相同，其幅值和相位均和频率</a:t>
                </a:r>
                <a:r>
                  <a:rPr lang="zh-CN" altLang="zh-CN" sz="2400" b="1"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400" b="1"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    有关。</a:t>
                </a:r>
                <a:endParaRPr lang="zh-CN" altLang="en-US" sz="2400" b="1"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endParaRPr>
              </a:p>
            </p:txBody>
          </p:sp>
          <p:graphicFrame>
            <p:nvGraphicFramePr>
              <p:cNvPr id="49166" name="对象 36"/>
              <p:cNvGraphicFramePr>
                <a:graphicFrameLocks noChangeAspect="1"/>
              </p:cNvGraphicFramePr>
              <p:nvPr/>
            </p:nvGraphicFramePr>
            <p:xfrm>
              <a:off x="4876" y="4675"/>
              <a:ext cx="618" cy="567"/>
            </p:xfrm>
            <a:graphic>
              <a:graphicData uri="http://schemas.openxmlformats.org/presentationml/2006/ole">
                <mc:AlternateContent xmlns:mc="http://schemas.openxmlformats.org/markup-compatibility/2006">
                  <mc:Choice xmlns:v="urn:schemas-microsoft-com:vml" Requires="v">
                    <p:oleObj spid="_x0000_s24646" name="" r:id="rId1" imgW="152400" imgH="139700" progId="Equation.DSMT4">
                      <p:embed/>
                    </p:oleObj>
                  </mc:Choice>
                  <mc:Fallback>
                    <p:oleObj name="" r:id="rId1" imgW="152400" imgH="139700" progId="Equation.DSMT4">
                      <p:embed/>
                      <p:pic>
                        <p:nvPicPr>
                          <p:cNvPr id="0" name="对象 3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76" y="4675"/>
                            <a:ext cx="618" cy="5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pSp>
      </p:grpSp>
      <p:graphicFrame>
        <p:nvGraphicFramePr>
          <p:cNvPr id="49160" name="对象 2"/>
          <p:cNvGraphicFramePr>
            <a:graphicFrameLocks noChangeAspect="1"/>
          </p:cNvGraphicFramePr>
          <p:nvPr/>
        </p:nvGraphicFramePr>
        <p:xfrm>
          <a:off x="4138613" y="1439863"/>
          <a:ext cx="3397250" cy="561975"/>
        </p:xfrm>
        <a:graphic>
          <a:graphicData uri="http://schemas.openxmlformats.org/presentationml/2006/ole">
            <mc:AlternateContent xmlns:mc="http://schemas.openxmlformats.org/markup-compatibility/2006">
              <mc:Choice xmlns:v="urn:schemas-microsoft-com:vml" Requires="v">
                <p:oleObj spid="_x0000_s24647" name="" r:id="rId3" imgW="1689100" imgH="279400" progId="Equation.DSMT4">
                  <p:embed/>
                </p:oleObj>
              </mc:Choice>
              <mc:Fallback>
                <p:oleObj name="" r:id="rId3" imgW="1689100" imgH="279400" progId="Equation.DSMT4">
                  <p:embed/>
                  <p:pic>
                    <p:nvPicPr>
                      <p:cNvPr id="0" name="对象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38613" y="1439863"/>
                        <a:ext cx="3397250" cy="56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49161" name="对象 3"/>
          <p:cNvGraphicFramePr>
            <a:graphicFrameLocks noChangeAspect="1"/>
          </p:cNvGraphicFramePr>
          <p:nvPr/>
        </p:nvGraphicFramePr>
        <p:xfrm>
          <a:off x="4951413" y="2768600"/>
          <a:ext cx="3836987" cy="422275"/>
        </p:xfrm>
        <a:graphic>
          <a:graphicData uri="http://schemas.openxmlformats.org/presentationml/2006/ole">
            <mc:AlternateContent xmlns:mc="http://schemas.openxmlformats.org/markup-compatibility/2006">
              <mc:Choice xmlns:v="urn:schemas-microsoft-com:vml" Requires="v">
                <p:oleObj spid="_x0000_s24648" name="" r:id="rId5" imgW="2880360" imgH="317500" progId="Equation.DSMT4">
                  <p:embed/>
                </p:oleObj>
              </mc:Choice>
              <mc:Fallback>
                <p:oleObj name="" r:id="rId5" imgW="2880360" imgH="317500" progId="Equation.DSMT4">
                  <p:embed/>
                  <p:pic>
                    <p:nvPicPr>
                      <p:cNvPr id="0" name="对象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51413" y="2768600"/>
                        <a:ext cx="3836987" cy="42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49162" name="对象 17"/>
          <p:cNvGraphicFramePr>
            <a:graphicFrameLocks noChangeAspect="1"/>
          </p:cNvGraphicFramePr>
          <p:nvPr/>
        </p:nvGraphicFramePr>
        <p:xfrm>
          <a:off x="5087938" y="2060575"/>
          <a:ext cx="3373437" cy="561975"/>
        </p:xfrm>
        <a:graphic>
          <a:graphicData uri="http://schemas.openxmlformats.org/presentationml/2006/ole">
            <mc:AlternateContent xmlns:mc="http://schemas.openxmlformats.org/markup-compatibility/2006">
              <mc:Choice xmlns:v="urn:schemas-microsoft-com:vml" Requires="v">
                <p:oleObj spid="_x0000_s24649" name="" r:id="rId7" imgW="1676400" imgH="279400" progId="Equation.DSMT4">
                  <p:embed/>
                </p:oleObj>
              </mc:Choice>
              <mc:Fallback>
                <p:oleObj name="" r:id="rId7" imgW="1676400" imgH="279400" progId="Equation.DSMT4">
                  <p:embed/>
                  <p:pic>
                    <p:nvPicPr>
                      <p:cNvPr id="0" name="对象 1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087938" y="2060575"/>
                        <a:ext cx="3373437" cy="56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7" name="Rectangle 2"/>
          <p:cNvSpPr>
            <a:spLocks noChangeArrowheads="1"/>
          </p:cNvSpPr>
          <p:nvPr/>
        </p:nvSpPr>
        <p:spPr bwMode="auto">
          <a:xfrm>
            <a:off x="1550988" y="69850"/>
            <a:ext cx="9072562"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800" b="1" dirty="0">
                <a:solidFill>
                  <a:srgbClr val="000000"/>
                </a:solidFill>
                <a:latin typeface="Times New Roman" panose="02020603050405020304" pitchFamily="18" charset="0"/>
                <a:ea typeface="华文中宋" panose="02010600040101010101" pitchFamily="2" charset="-122"/>
              </a:rPr>
              <a:t>6.3.1 </a:t>
            </a:r>
            <a:r>
              <a:rPr lang="zh-CN" altLang="en-US" sz="2800" b="1" dirty="0">
                <a:solidFill>
                  <a:srgbClr val="000000"/>
                </a:solidFill>
                <a:latin typeface="Times New Roman" panose="02020603050405020304" pitchFamily="18" charset="0"/>
                <a:ea typeface="华文中宋" panose="02010600040101010101" pitchFamily="2" charset="-122"/>
              </a:rPr>
              <a:t>二阶线性系统分解控制器设计</a:t>
            </a:r>
            <a:endParaRPr lang="zh-CN" altLang="en-US" sz="2800" b="1" dirty="0">
              <a:solidFill>
                <a:srgbClr val="000000"/>
              </a:solidFill>
              <a:latin typeface="Times New Roman" panose="02020603050405020304" pitchFamily="18" charset="0"/>
              <a:ea typeface="华文中宋" panose="0201060004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ChangeArrowheads="1"/>
          </p:cNvSpPr>
          <p:nvPr/>
        </p:nvSpPr>
        <p:spPr bwMode="auto">
          <a:xfrm>
            <a:off x="1550988" y="69850"/>
            <a:ext cx="9072562"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800" b="1" dirty="0">
                <a:solidFill>
                  <a:srgbClr val="000000"/>
                </a:solidFill>
                <a:latin typeface="Times New Roman" panose="02020603050405020304" pitchFamily="18" charset="0"/>
                <a:ea typeface="华文中宋" panose="02010600040101010101" pitchFamily="2" charset="-122"/>
              </a:rPr>
              <a:t>6.3.2  </a:t>
            </a:r>
            <a:r>
              <a:rPr lang="zh-CN" altLang="en-US" sz="2800" b="1" dirty="0">
                <a:solidFill>
                  <a:srgbClr val="000000"/>
                </a:solidFill>
                <a:latin typeface="Times New Roman" panose="02020603050405020304" pitchFamily="18" charset="0"/>
                <a:ea typeface="华文中宋" panose="02010600040101010101" pitchFamily="2" charset="-122"/>
              </a:rPr>
              <a:t>机器人单关节分解控制器设计</a:t>
            </a:r>
            <a:endParaRPr lang="zh-CN" altLang="en-US" sz="2800" b="1" dirty="0">
              <a:solidFill>
                <a:srgbClr val="000000"/>
              </a:solidFill>
              <a:latin typeface="Times New Roman" panose="02020603050405020304" pitchFamily="18" charset="0"/>
              <a:ea typeface="华文中宋" panose="02010600040101010101" pitchFamily="2" charset="-122"/>
            </a:endParaRPr>
          </a:p>
        </p:txBody>
      </p:sp>
      <p:sp>
        <p:nvSpPr>
          <p:cNvPr id="10" name="Text Box 9"/>
          <p:cNvSpPr txBox="1">
            <a:spLocks noChangeArrowheads="1"/>
          </p:cNvSpPr>
          <p:nvPr/>
        </p:nvSpPr>
        <p:spPr bwMode="auto">
          <a:xfrm>
            <a:off x="1873012" y="1725797"/>
            <a:ext cx="8135938" cy="1815882"/>
          </a:xfrm>
          <a:prstGeom prst="rect">
            <a:avLst/>
          </a:prstGeom>
          <a:noFill/>
          <a:ln>
            <a:noFill/>
          </a:ln>
          <a:effectLst/>
        </p:spPr>
        <p:txBody>
          <a:bodyPr>
            <a:spAutoFit/>
          </a:bodyPr>
          <a:lstStyle>
            <a:defPPr>
              <a:defRPr lang="zh-CN"/>
            </a:defPPr>
            <a:lvl1pPr eaLnBrk="1" hangingPunct="1">
              <a:buFontTx/>
              <a:buNone/>
              <a:defRPr sz="2800" b="1" i="0">
                <a:solidFill>
                  <a:srgbClr val="000066"/>
                </a:solidFill>
                <a:latin typeface="Tahoma" panose="020B0604030504040204" pitchFamily="2" charset="0"/>
                <a:ea typeface="华文中宋" panose="02010600040101010101" pitchFamily="2" charset="-122"/>
              </a:defRPr>
            </a:lvl1pPr>
            <a:lvl2pPr marL="742950" indent="-285750">
              <a:spcBef>
                <a:spcPct val="20000"/>
              </a:spcBef>
              <a:buChar char="–"/>
              <a:defRPr sz="2000">
                <a:latin typeface="Arial" panose="020B0604020202020204" pitchFamily="34" charset="0"/>
                <a:ea typeface="宋体" panose="02010600030101010101" pitchFamily="2" charset="-122"/>
              </a:defRPr>
            </a:lvl2pPr>
            <a:lvl3pPr marL="1143000" indent="-228600">
              <a:spcBef>
                <a:spcPct val="20000"/>
              </a:spcBef>
              <a:buChar char="•"/>
              <a:defRPr sz="2400">
                <a:latin typeface="Arial" panose="020B0604020202020204" pitchFamily="34" charset="0"/>
                <a:ea typeface="宋体" panose="02010600030101010101" pitchFamily="2" charset="-122"/>
              </a:defRPr>
            </a:lvl3pPr>
            <a:lvl4pPr marL="1600200" indent="-228600">
              <a:spcBef>
                <a:spcPct val="20000"/>
              </a:spcBef>
              <a:buChar char="–"/>
              <a:defRPr sz="2000">
                <a:latin typeface="Arial" panose="020B0604020202020204" pitchFamily="34" charset="0"/>
                <a:ea typeface="宋体" panose="02010600030101010101" pitchFamily="2" charset="-122"/>
              </a:defRPr>
            </a:lvl4pPr>
            <a:lvl5pPr marL="2057400" indent="-228600">
              <a:spcBef>
                <a:spcPct val="20000"/>
              </a:spcBef>
              <a:buChar char="»"/>
              <a:defRPr sz="2000">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latin typeface="Arial" panose="020B0604020202020204" pitchFamily="34" charset="0"/>
                <a:ea typeface="宋体" panose="02010600030101010101" pitchFamily="2" charset="-122"/>
              </a:defRPr>
            </a:lvl9pPr>
          </a:lstStyle>
          <a:p>
            <a:pPr>
              <a:spcBef>
                <a:spcPts val="3000"/>
              </a:spcBef>
              <a:defRPr/>
            </a:pPr>
            <a:r>
              <a:rPr lang="zh-CN" altLang="en-US" sz="2400" b="0" dirty="0">
                <a:solidFill>
                  <a:prstClr val="black"/>
                </a:solidFill>
                <a:latin typeface="黑体" panose="02010609060101010101" pitchFamily="2" charset="-122"/>
                <a:ea typeface="黑体" panose="02010609060101010101" pitchFamily="2" charset="-122"/>
                <a:cs typeface="Times New Roman" panose="02020603050405020304" pitchFamily="18" charset="0"/>
                <a:sym typeface="+mn-ea"/>
              </a:rPr>
              <a:t>建模时，对操作臂的控制问题进行一系列简化处理：</a:t>
            </a:r>
            <a:endParaRPr lang="en-US" altLang="zh-CN" sz="2400" b="0" dirty="0">
              <a:solidFill>
                <a:prstClr val="black"/>
              </a:solidFill>
              <a:latin typeface="黑体" panose="02010609060101010101" pitchFamily="2" charset="-122"/>
              <a:ea typeface="黑体" panose="02010609060101010101" pitchFamily="2" charset="-122"/>
              <a:cs typeface="Times New Roman" panose="02020603050405020304" pitchFamily="18" charset="0"/>
              <a:sym typeface="+mn-ea"/>
            </a:endParaRPr>
          </a:p>
          <a:p>
            <a:pPr marL="457200" indent="-457200">
              <a:spcBef>
                <a:spcPts val="3000"/>
              </a:spcBef>
              <a:buFontTx/>
              <a:buAutoNum type="arabicParenBoth"/>
              <a:defRPr/>
            </a:pPr>
            <a:r>
              <a:rPr lang="zh-CN" altLang="en-US" sz="2400" b="0" dirty="0">
                <a:solidFill>
                  <a:prstClr val="black"/>
                </a:solidFill>
                <a:latin typeface="黑体" panose="02010609060101010101" pitchFamily="2" charset="-122"/>
                <a:ea typeface="黑体" panose="02010609060101010101" pitchFamily="2" charset="-122"/>
                <a:cs typeface="Times New Roman" panose="02020603050405020304" pitchFamily="18" charset="0"/>
                <a:sym typeface="+mn-ea"/>
              </a:rPr>
              <a:t>把多输入多输出系统当成多个独立的单输入单输出系统；</a:t>
            </a:r>
            <a:endParaRPr lang="en-US" altLang="zh-CN" sz="2400" b="0" dirty="0">
              <a:solidFill>
                <a:prstClr val="black"/>
              </a:solidFill>
              <a:latin typeface="黑体" panose="02010609060101010101" pitchFamily="2" charset="-122"/>
              <a:ea typeface="黑体" panose="02010609060101010101" pitchFamily="2" charset="-122"/>
              <a:cs typeface="Times New Roman" panose="02020603050405020304" pitchFamily="18" charset="0"/>
              <a:sym typeface="+mn-ea"/>
            </a:endParaRPr>
          </a:p>
          <a:p>
            <a:pPr marL="457200" indent="-457200">
              <a:spcBef>
                <a:spcPts val="1800"/>
              </a:spcBef>
              <a:buFontTx/>
              <a:buAutoNum type="arabicParenBoth"/>
              <a:defRPr/>
            </a:pPr>
            <a:r>
              <a:rPr lang="zh-CN" altLang="en-US" sz="2400" b="0" dirty="0">
                <a:solidFill>
                  <a:prstClr val="black"/>
                </a:solidFill>
                <a:latin typeface="黑体" panose="02010609060101010101" pitchFamily="2" charset="-122"/>
                <a:ea typeface="黑体" panose="02010609060101010101" pitchFamily="2" charset="-122"/>
                <a:cs typeface="Times New Roman" panose="02020603050405020304" pitchFamily="18" charset="0"/>
                <a:sym typeface="+mn-ea"/>
              </a:rPr>
              <a:t>关节驱动器的</a:t>
            </a:r>
            <a:r>
              <a:rPr lang="zh-CN" altLang="en-US" sz="2400" b="0" dirty="0">
                <a:solidFill>
                  <a:prstClr val="black"/>
                </a:solidFill>
                <a:highlight>
                  <a:srgbClr val="FFFF00"/>
                </a:highlight>
                <a:latin typeface="黑体" panose="02010609060101010101" pitchFamily="2" charset="-122"/>
                <a:ea typeface="黑体" panose="02010609060101010101" pitchFamily="2" charset="-122"/>
                <a:cs typeface="Times New Roman" panose="02020603050405020304" pitchFamily="18" charset="0"/>
                <a:sym typeface="+mn-ea"/>
              </a:rPr>
              <a:t>等效惯性矩</a:t>
            </a:r>
            <a:endParaRPr lang="zh-CN" altLang="en-US" sz="2400" b="0" dirty="0">
              <a:solidFill>
                <a:prstClr val="black"/>
              </a:solidFill>
              <a:highlight>
                <a:srgbClr val="FFFF00"/>
              </a:highlight>
              <a:latin typeface="黑体" panose="02010609060101010101" pitchFamily="2" charset="-122"/>
              <a:ea typeface="黑体" panose="02010609060101010101" pitchFamily="2" charset="-122"/>
              <a:cs typeface="Times New Roman" panose="02020603050405020304" pitchFamily="18" charset="0"/>
              <a:sym typeface="+mn-ea"/>
            </a:endParaRPr>
          </a:p>
        </p:txBody>
      </p:sp>
      <p:graphicFrame>
        <p:nvGraphicFramePr>
          <p:cNvPr id="71684" name="对象 2"/>
          <p:cNvGraphicFramePr>
            <a:graphicFrameLocks noChangeAspect="1"/>
          </p:cNvGraphicFramePr>
          <p:nvPr/>
        </p:nvGraphicFramePr>
        <p:xfrm>
          <a:off x="5900872" y="3108898"/>
          <a:ext cx="1609370" cy="369989"/>
        </p:xfrm>
        <a:graphic>
          <a:graphicData uri="http://schemas.openxmlformats.org/presentationml/2006/ole">
            <mc:AlternateContent xmlns:mc="http://schemas.openxmlformats.org/markup-compatibility/2006">
              <mc:Choice xmlns:v="urn:schemas-microsoft-com:vml" Requires="v">
                <p:oleObj spid="_x0000_s25653" name="" r:id="rId1" imgW="1154430" imgH="266065" progId="Equation.DSMT4">
                  <p:embed/>
                </p:oleObj>
              </mc:Choice>
              <mc:Fallback>
                <p:oleObj name="" r:id="rId1" imgW="1154430" imgH="266065" progId="Equation.DSMT4">
                  <p:embed/>
                  <p:pic>
                    <p:nvPicPr>
                      <p:cNvPr id="0" name="对象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00872" y="3108898"/>
                        <a:ext cx="1609370" cy="369989"/>
                      </a:xfrm>
                      <a:prstGeom prst="rect">
                        <a:avLst/>
                      </a:prstGeom>
                      <a:noFill/>
                      <a:ln>
                        <a:noFill/>
                      </a:ln>
                    </p:spPr>
                  </p:pic>
                </p:oleObj>
              </mc:Fallback>
            </mc:AlternateContent>
          </a:graphicData>
        </a:graphic>
      </p:graphicFrame>
      <p:sp>
        <p:nvSpPr>
          <p:cNvPr id="71685" name="矩形 3"/>
          <p:cNvSpPr>
            <a:spLocks noChangeArrowheads="1"/>
          </p:cNvSpPr>
          <p:nvPr/>
        </p:nvSpPr>
        <p:spPr bwMode="auto">
          <a:xfrm>
            <a:off x="6783388" y="3051949"/>
            <a:ext cx="245451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ts val="3000"/>
              </a:spcBef>
            </a:pPr>
            <a:r>
              <a:rPr lang="zh-CN" altLang="en-US" sz="2400" dirty="0">
                <a:solidFill>
                  <a:srgbClr val="000000"/>
                </a:solidFill>
                <a:latin typeface="微软雅黑" panose="020B0503020204020204" pitchFamily="34" charset="-122"/>
                <a:ea typeface="微软雅黑" panose="020B0503020204020204" pitchFamily="34" charset="-122"/>
              </a:rPr>
              <a:t>        和</a:t>
            </a:r>
            <a:r>
              <a:rPr lang="zh-CN" altLang="en-US" sz="2400" dirty="0">
                <a:solidFill>
                  <a:srgbClr val="000000"/>
                </a:solidFill>
                <a:highlight>
                  <a:srgbClr val="FFFF00"/>
                </a:highlight>
                <a:latin typeface="微软雅黑" panose="020B0503020204020204" pitchFamily="34" charset="-122"/>
                <a:ea typeface="微软雅黑" panose="020B0503020204020204" pitchFamily="34" charset="-122"/>
              </a:rPr>
              <a:t>等效阻尼</a:t>
            </a:r>
            <a:endParaRPr lang="zh-CN" altLang="en-US" sz="2400" dirty="0">
              <a:solidFill>
                <a:srgbClr val="000000"/>
              </a:solidFill>
              <a:highlight>
                <a:srgbClr val="FFFF00"/>
              </a:highlight>
              <a:latin typeface="微软雅黑" panose="020B0503020204020204" pitchFamily="34" charset="-122"/>
              <a:ea typeface="微软雅黑" panose="020B0503020204020204" pitchFamily="34" charset="-122"/>
              <a:cs typeface="Times New Roman" panose="02020603050405020304" pitchFamily="18" charset="0"/>
            </a:endParaRPr>
          </a:p>
        </p:txBody>
      </p:sp>
      <p:graphicFrame>
        <p:nvGraphicFramePr>
          <p:cNvPr id="71686" name="对象 13"/>
          <p:cNvGraphicFramePr>
            <a:graphicFrameLocks noChangeAspect="1"/>
          </p:cNvGraphicFramePr>
          <p:nvPr/>
        </p:nvGraphicFramePr>
        <p:xfrm>
          <a:off x="9237906" y="3028965"/>
          <a:ext cx="1954470" cy="464656"/>
        </p:xfrm>
        <a:graphic>
          <a:graphicData uri="http://schemas.openxmlformats.org/presentationml/2006/ole">
            <mc:AlternateContent xmlns:mc="http://schemas.openxmlformats.org/markup-compatibility/2006">
              <mc:Choice xmlns:v="urn:schemas-microsoft-com:vml" Requires="v">
                <p:oleObj spid="_x0000_s25654" name="" r:id="rId3" imgW="1116330" imgH="266065" progId="Equation.DSMT4">
                  <p:embed/>
                </p:oleObj>
              </mc:Choice>
              <mc:Fallback>
                <p:oleObj name="" r:id="rId3" imgW="1116330" imgH="266065" progId="Equation.DSMT4">
                  <p:embed/>
                  <p:pic>
                    <p:nvPicPr>
                      <p:cNvPr id="0" name="对象 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37906" y="3028965"/>
                        <a:ext cx="1954470" cy="464656"/>
                      </a:xfrm>
                      <a:prstGeom prst="rect">
                        <a:avLst/>
                      </a:prstGeom>
                      <a:noFill/>
                      <a:ln>
                        <a:noFill/>
                      </a:ln>
                    </p:spPr>
                  </p:pic>
                </p:oleObj>
              </mc:Fallback>
            </mc:AlternateContent>
          </a:graphicData>
        </a:graphic>
      </p:graphicFrame>
      <p:sp>
        <p:nvSpPr>
          <p:cNvPr id="71687" name="矩形 14"/>
          <p:cNvSpPr>
            <a:spLocks noChangeArrowheads="1"/>
          </p:cNvSpPr>
          <p:nvPr/>
        </p:nvSpPr>
        <p:spPr bwMode="auto">
          <a:xfrm>
            <a:off x="1167412" y="3590401"/>
            <a:ext cx="260267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ts val="3000"/>
              </a:spcBef>
            </a:pPr>
            <a:r>
              <a:rPr lang="zh-CN" altLang="en-US" sz="2400" dirty="0">
                <a:solidFill>
                  <a:srgbClr val="000000"/>
                </a:solidFill>
                <a:latin typeface="黑体" panose="02010609060101010101" pitchFamily="2" charset="-122"/>
                <a:ea typeface="黑体" panose="02010609060101010101" pitchFamily="2" charset="-122"/>
              </a:rPr>
              <a:t>        为常数；</a:t>
            </a:r>
            <a:endParaRPr lang="en-US" altLang="zh-CN" sz="2400" dirty="0">
              <a:solidFill>
                <a:srgbClr val="000000"/>
              </a:solidFill>
              <a:latin typeface="黑体" panose="02010609060101010101" pitchFamily="2" charset="-122"/>
              <a:ea typeface="黑体" panose="02010609060101010101" pitchFamily="2" charset="-122"/>
              <a:cs typeface="Times New Roman" panose="02020603050405020304" pitchFamily="18" charset="0"/>
            </a:endParaRPr>
          </a:p>
        </p:txBody>
      </p:sp>
      <p:sp>
        <p:nvSpPr>
          <p:cNvPr id="71688" name="矩形 15"/>
          <p:cNvSpPr>
            <a:spLocks noChangeArrowheads="1"/>
          </p:cNvSpPr>
          <p:nvPr/>
        </p:nvSpPr>
        <p:spPr bwMode="auto">
          <a:xfrm>
            <a:off x="1716703" y="4187286"/>
            <a:ext cx="10830209" cy="10618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ts val="1800"/>
              </a:spcBef>
            </a:pPr>
            <a:r>
              <a:rPr lang="zh-CN" altLang="en-US" sz="2400" dirty="0">
                <a:solidFill>
                  <a:srgbClr val="000000"/>
                </a:solidFill>
                <a:latin typeface="黑体" panose="02010609060101010101" pitchFamily="2" charset="-122"/>
                <a:ea typeface="黑体" panose="02010609060101010101" pitchFamily="2" charset="-122"/>
              </a:rPr>
              <a:t>（</a:t>
            </a:r>
            <a:r>
              <a:rPr lang="en-US" altLang="zh-CN" sz="2400" dirty="0">
                <a:solidFill>
                  <a:srgbClr val="000000"/>
                </a:solidFill>
                <a:latin typeface="黑体" panose="02010609060101010101" pitchFamily="2" charset="-122"/>
                <a:ea typeface="黑体" panose="02010609060101010101" pitchFamily="2" charset="-122"/>
              </a:rPr>
              <a:t>3</a:t>
            </a:r>
            <a:r>
              <a:rPr lang="zh-CN" altLang="en-US" sz="2400" dirty="0">
                <a:solidFill>
                  <a:srgbClr val="000000"/>
                </a:solidFill>
                <a:latin typeface="黑体" panose="02010609060101010101" pitchFamily="2" charset="-122"/>
                <a:ea typeface="黑体" panose="02010609060101010101" pitchFamily="2" charset="-122"/>
              </a:rPr>
              <a:t>）不考虑机操作臂动力学方程的非线性效果，所建立模型近似为</a:t>
            </a:r>
            <a:r>
              <a:rPr lang="zh-CN" altLang="en-US" sz="2400" dirty="0">
                <a:solidFill>
                  <a:srgbClr val="FF0000"/>
                </a:solidFill>
                <a:highlight>
                  <a:srgbClr val="FFFF00"/>
                </a:highlight>
                <a:latin typeface="黑体" panose="02010609060101010101" pitchFamily="2" charset="-122"/>
                <a:ea typeface="黑体" panose="02010609060101010101" pitchFamily="2" charset="-122"/>
              </a:rPr>
              <a:t>线性模型</a:t>
            </a:r>
            <a:r>
              <a:rPr lang="zh-CN" altLang="en-US" sz="2400" dirty="0">
                <a:solidFill>
                  <a:srgbClr val="000000"/>
                </a:solidFill>
                <a:latin typeface="黑体" panose="02010609060101010101" pitchFamily="2" charset="-122"/>
                <a:ea typeface="黑体" panose="02010609060101010101" pitchFamily="2" charset="-122"/>
              </a:rPr>
              <a:t>；</a:t>
            </a:r>
            <a:endParaRPr lang="en-US" altLang="zh-CN" sz="2400" dirty="0">
              <a:solidFill>
                <a:srgbClr val="000000"/>
              </a:solidFill>
              <a:latin typeface="黑体" panose="02010609060101010101" pitchFamily="2" charset="-122"/>
              <a:ea typeface="黑体" panose="02010609060101010101" pitchFamily="2" charset="-122"/>
            </a:endParaRPr>
          </a:p>
          <a:p>
            <a:pPr eaLnBrk="1" hangingPunct="1">
              <a:spcBef>
                <a:spcPts val="1800"/>
              </a:spcBef>
            </a:pPr>
            <a:r>
              <a:rPr lang="zh-CN" altLang="en-US" sz="2400" dirty="0">
                <a:solidFill>
                  <a:srgbClr val="000000"/>
                </a:solidFill>
                <a:latin typeface="黑体" panose="02010609060101010101" pitchFamily="2" charset="-122"/>
                <a:ea typeface="黑体" panose="02010609060101010101" pitchFamily="2" charset="-122"/>
              </a:rPr>
              <a:t>（</a:t>
            </a:r>
            <a:r>
              <a:rPr lang="en-US" altLang="zh-CN" sz="2400" dirty="0">
                <a:solidFill>
                  <a:srgbClr val="000000"/>
                </a:solidFill>
                <a:latin typeface="黑体" panose="02010609060101010101" pitchFamily="2" charset="-122"/>
                <a:ea typeface="黑体" panose="02010609060101010101" pitchFamily="2" charset="-122"/>
              </a:rPr>
              <a:t>4</a:t>
            </a:r>
            <a:r>
              <a:rPr lang="zh-CN" altLang="en-US" sz="2400" dirty="0">
                <a:solidFill>
                  <a:srgbClr val="000000"/>
                </a:solidFill>
                <a:latin typeface="黑体" panose="02010609060101010101" pitchFamily="2" charset="-122"/>
                <a:ea typeface="黑体" panose="02010609060101010101" pitchFamily="2" charset="-122"/>
              </a:rPr>
              <a:t>）忽略机械结构的刚度和变形。</a:t>
            </a:r>
            <a:endParaRPr lang="en-US" altLang="zh-CN" sz="2400" dirty="0">
              <a:solidFill>
                <a:srgbClr val="000000"/>
              </a:solidFill>
              <a:latin typeface="黑体" panose="02010609060101010101" pitchFamily="2" charset="-122"/>
              <a:ea typeface="黑体" panose="02010609060101010101" pitchFamily="2" charset="-122"/>
            </a:endParaRPr>
          </a:p>
        </p:txBody>
      </p:sp>
      <p:sp>
        <p:nvSpPr>
          <p:cNvPr id="71689" name="矩形 17"/>
          <p:cNvSpPr>
            <a:spLocks noChangeArrowheads="1"/>
          </p:cNvSpPr>
          <p:nvPr/>
        </p:nvSpPr>
        <p:spPr bwMode="auto">
          <a:xfrm>
            <a:off x="1972200" y="5376074"/>
            <a:ext cx="82301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ts val="1800"/>
              </a:spcBef>
            </a:pPr>
            <a:r>
              <a:rPr lang="zh-CN" altLang="en-US" sz="2400" b="1" dirty="0">
                <a:solidFill>
                  <a:srgbClr val="000000"/>
                </a:solidFill>
                <a:latin typeface="黑体" panose="02010609060101010101" pitchFamily="2" charset="-122"/>
                <a:ea typeface="黑体" panose="02010609060101010101" pitchFamily="2" charset="-122"/>
              </a:rPr>
              <a:t>基于以上假设，</a:t>
            </a:r>
            <a:r>
              <a:rPr lang="zh-CN" altLang="en-US" sz="2400" b="1" dirty="0">
                <a:solidFill>
                  <a:srgbClr val="FF0000"/>
                </a:solidFill>
                <a:highlight>
                  <a:srgbClr val="FFFF00"/>
                </a:highlight>
                <a:latin typeface="黑体" panose="02010609060101010101" pitchFamily="2" charset="-122"/>
                <a:ea typeface="黑体" panose="02010609060101010101" pitchFamily="2" charset="-122"/>
              </a:rPr>
              <a:t>每个关节简化成一个质量</a:t>
            </a:r>
            <a:r>
              <a:rPr lang="en-US" altLang="zh-CN" sz="2400" b="1" dirty="0">
                <a:solidFill>
                  <a:srgbClr val="FF0000"/>
                </a:solidFill>
                <a:highlight>
                  <a:srgbClr val="FFFF00"/>
                </a:highlight>
                <a:latin typeface="黑体" panose="02010609060101010101" pitchFamily="2" charset="-122"/>
                <a:ea typeface="黑体" panose="02010609060101010101" pitchFamily="2" charset="-122"/>
              </a:rPr>
              <a:t>-</a:t>
            </a:r>
            <a:r>
              <a:rPr lang="zh-CN" altLang="en-US" sz="2400" b="1" dirty="0">
                <a:solidFill>
                  <a:srgbClr val="FF0000"/>
                </a:solidFill>
                <a:highlight>
                  <a:srgbClr val="FFFF00"/>
                </a:highlight>
                <a:latin typeface="黑体" panose="02010609060101010101" pitchFamily="2" charset="-122"/>
                <a:ea typeface="黑体" panose="02010609060101010101" pitchFamily="2" charset="-122"/>
              </a:rPr>
              <a:t>弹簧</a:t>
            </a:r>
            <a:r>
              <a:rPr lang="en-US" altLang="zh-CN" sz="2400" b="1" dirty="0">
                <a:solidFill>
                  <a:srgbClr val="FF0000"/>
                </a:solidFill>
                <a:highlight>
                  <a:srgbClr val="FFFF00"/>
                </a:highlight>
                <a:latin typeface="黑体" panose="02010609060101010101" pitchFamily="2" charset="-122"/>
                <a:ea typeface="黑体" panose="02010609060101010101" pitchFamily="2" charset="-122"/>
              </a:rPr>
              <a:t>-</a:t>
            </a:r>
            <a:r>
              <a:rPr lang="zh-CN" altLang="en-US" sz="2400" b="1" dirty="0">
                <a:solidFill>
                  <a:srgbClr val="FF0000"/>
                </a:solidFill>
                <a:highlight>
                  <a:srgbClr val="FFFF00"/>
                </a:highlight>
                <a:latin typeface="黑体" panose="02010609060101010101" pitchFamily="2" charset="-122"/>
                <a:ea typeface="黑体" panose="02010609060101010101" pitchFamily="2" charset="-122"/>
              </a:rPr>
              <a:t>阻尼系统：</a:t>
            </a:r>
            <a:endParaRPr lang="zh-CN" altLang="en-US" sz="2400" b="1" dirty="0">
              <a:solidFill>
                <a:srgbClr val="FF0000"/>
              </a:solidFill>
              <a:highlight>
                <a:srgbClr val="FFFF00"/>
              </a:highlight>
              <a:latin typeface="黑体" panose="02010609060101010101" pitchFamily="2" charset="-122"/>
              <a:ea typeface="黑体" panose="02010609060101010101" pitchFamily="2" charset="-122"/>
              <a:cs typeface="Times New Roman" panose="02020603050405020304" pitchFamily="18" charset="0"/>
            </a:endParaRPr>
          </a:p>
        </p:txBody>
      </p:sp>
      <p:graphicFrame>
        <p:nvGraphicFramePr>
          <p:cNvPr id="71690" name="对象 18"/>
          <p:cNvGraphicFramePr>
            <a:graphicFrameLocks noChangeAspect="1"/>
          </p:cNvGraphicFramePr>
          <p:nvPr/>
        </p:nvGraphicFramePr>
        <p:xfrm>
          <a:off x="4880845" y="6034936"/>
          <a:ext cx="3122613" cy="586430"/>
        </p:xfrm>
        <a:graphic>
          <a:graphicData uri="http://schemas.openxmlformats.org/presentationml/2006/ole">
            <mc:AlternateContent xmlns:mc="http://schemas.openxmlformats.org/markup-compatibility/2006">
              <mc:Choice xmlns:v="urn:schemas-microsoft-com:vml" Requires="v">
                <p:oleObj spid="_x0000_s25655" name="" r:id="rId5" imgW="1485900" imgH="279400" progId="Equation.DSMT4">
                  <p:embed/>
                </p:oleObj>
              </mc:Choice>
              <mc:Fallback>
                <p:oleObj name="" r:id="rId5" imgW="1485900" imgH="279400" progId="Equation.DSMT4">
                  <p:embed/>
                  <p:pic>
                    <p:nvPicPr>
                      <p:cNvPr id="0" name="对象 1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80845" y="6034936"/>
                        <a:ext cx="3122613" cy="586430"/>
                      </a:xfrm>
                      <a:prstGeom prst="rect">
                        <a:avLst/>
                      </a:prstGeom>
                      <a:noFill/>
                      <a:ln>
                        <a:noFill/>
                      </a:ln>
                    </p:spPr>
                  </p:pic>
                </p:oleObj>
              </mc:Fallback>
            </mc:AlternateContent>
          </a:graphicData>
        </a:graphic>
      </p:graphicFrame>
      <p:sp>
        <p:nvSpPr>
          <p:cNvPr id="2" name="文本框 1"/>
          <p:cNvSpPr txBox="1"/>
          <p:nvPr/>
        </p:nvSpPr>
        <p:spPr>
          <a:xfrm>
            <a:off x="1847850" y="1000716"/>
            <a:ext cx="7646645" cy="461665"/>
          </a:xfrm>
          <a:prstGeom prst="rect">
            <a:avLst/>
          </a:prstGeom>
          <a:noFill/>
        </p:spPr>
        <p:txBody>
          <a:bodyPr wrap="none" rtlCol="0">
            <a:spAutoFit/>
          </a:bodyPr>
          <a:lstStyle/>
          <a:p>
            <a:pPr marL="342900" indent="-342900">
              <a:buFont typeface="Wingdings" panose="05000000000000000000" pitchFamily="2" charset="2"/>
              <a:buChar char="p"/>
            </a:pPr>
            <a:r>
              <a:rPr lang="zh-CN" altLang="en-US" sz="2400" b="1" dirty="0">
                <a:solidFill>
                  <a:srgbClr val="C00000"/>
                </a:solidFill>
                <a:latin typeface="黑体" panose="02010609060101010101" pitchFamily="2" charset="-122"/>
                <a:ea typeface="黑体" panose="02010609060101010101" pitchFamily="2" charset="-122"/>
              </a:rPr>
              <a:t>将分解控制设计思想应用于机器人的单关节控制问题</a:t>
            </a:r>
            <a:endParaRPr lang="zh-CN" altLang="en-US" sz="2400" b="1" dirty="0">
              <a:solidFill>
                <a:srgbClr val="C00000"/>
              </a:solidFill>
              <a:latin typeface="黑体" panose="02010609060101010101" pitchFamily="2" charset="-122"/>
              <a:ea typeface="黑体" panose="02010609060101010101" pitchFamily="2" charset="-122"/>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1" name="矩形 17"/>
          <p:cNvSpPr>
            <a:spLocks noChangeArrowheads="1"/>
          </p:cNvSpPr>
          <p:nvPr/>
        </p:nvSpPr>
        <p:spPr bwMode="auto">
          <a:xfrm>
            <a:off x="1847850" y="826981"/>
            <a:ext cx="9797875" cy="10618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ts val="1800"/>
              </a:spcBef>
            </a:pPr>
            <a:r>
              <a:rPr lang="zh-CN" altLang="en-US" sz="2400" b="1" dirty="0">
                <a:solidFill>
                  <a:srgbClr val="FF0000"/>
                </a:solidFill>
                <a:highlight>
                  <a:srgbClr val="FFFF00"/>
                </a:highlight>
                <a:latin typeface="微软雅黑" panose="020B0503020204020204" pitchFamily="34" charset="-122"/>
                <a:ea typeface="微软雅黑" panose="020B0503020204020204" pitchFamily="34" charset="-122"/>
              </a:rPr>
              <a:t>系统模型</a:t>
            </a:r>
            <a:r>
              <a:rPr lang="zh-CN" altLang="en-US" sz="2400" b="1" dirty="0">
                <a:solidFill>
                  <a:srgbClr val="FF0000"/>
                </a:solidFill>
                <a:latin typeface="微软雅黑" panose="020B0503020204020204" pitchFamily="34" charset="-122"/>
                <a:ea typeface="微软雅黑" panose="020B0503020204020204" pitchFamily="34" charset="-122"/>
              </a:rPr>
              <a:t>                               ，</a:t>
            </a:r>
            <a:endParaRPr lang="en-US" altLang="zh-CN" sz="2400" b="1" dirty="0">
              <a:solidFill>
                <a:srgbClr val="FF0000"/>
              </a:solidFill>
              <a:latin typeface="微软雅黑" panose="020B0503020204020204" pitchFamily="34" charset="-122"/>
              <a:ea typeface="微软雅黑" panose="020B0503020204020204" pitchFamily="34" charset="-122"/>
            </a:endParaRPr>
          </a:p>
          <a:p>
            <a:pPr eaLnBrk="1" hangingPunct="1">
              <a:spcBef>
                <a:spcPts val="1800"/>
              </a:spcBef>
            </a:pPr>
            <a:r>
              <a:rPr lang="zh-CN" altLang="en-US" sz="2400" b="1" dirty="0">
                <a:solidFill>
                  <a:srgbClr val="FF0000"/>
                </a:solidFill>
                <a:latin typeface="微软雅黑" panose="020B0503020204020204" pitchFamily="34" charset="-122"/>
                <a:ea typeface="微软雅黑" panose="020B0503020204020204" pitchFamily="34" charset="-122"/>
              </a:rPr>
              <a:t>控制目标：通过设计控制器       ，使关节角度      跟踪期望角度     。   </a:t>
            </a:r>
            <a:endParaRPr lang="en-US" altLang="zh-CN" sz="2400"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graphicFrame>
        <p:nvGraphicFramePr>
          <p:cNvPr id="73732" name="对象 18"/>
          <p:cNvGraphicFramePr>
            <a:graphicFrameLocks noChangeAspect="1"/>
          </p:cNvGraphicFramePr>
          <p:nvPr/>
        </p:nvGraphicFramePr>
        <p:xfrm>
          <a:off x="4053776" y="2976540"/>
          <a:ext cx="2173370" cy="441807"/>
        </p:xfrm>
        <a:graphic>
          <a:graphicData uri="http://schemas.openxmlformats.org/presentationml/2006/ole">
            <mc:AlternateContent xmlns:mc="http://schemas.openxmlformats.org/markup-compatibility/2006">
              <mc:Choice xmlns:v="urn:schemas-microsoft-com:vml" Requires="v">
                <p:oleObj spid="_x0000_s26813" name="" r:id="rId1" imgW="1306195" imgH="266065" progId="Equation.DSMT4">
                  <p:embed/>
                </p:oleObj>
              </mc:Choice>
              <mc:Fallback>
                <p:oleObj name="" r:id="rId1" imgW="1306195" imgH="266065" progId="Equation.DSMT4">
                  <p:embed/>
                  <p:pic>
                    <p:nvPicPr>
                      <p:cNvPr id="0" name="对象 1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53776" y="2976540"/>
                        <a:ext cx="2173370" cy="441807"/>
                      </a:xfrm>
                      <a:prstGeom prst="rect">
                        <a:avLst/>
                      </a:prstGeom>
                      <a:noFill/>
                      <a:ln>
                        <a:noFill/>
                      </a:ln>
                    </p:spPr>
                  </p:pic>
                </p:oleObj>
              </mc:Fallback>
            </mc:AlternateContent>
          </a:graphicData>
        </a:graphic>
      </p:graphicFrame>
      <p:sp>
        <p:nvSpPr>
          <p:cNvPr id="73733" name="矩形 10"/>
          <p:cNvSpPr>
            <a:spLocks noChangeArrowheads="1"/>
          </p:cNvSpPr>
          <p:nvPr/>
        </p:nvSpPr>
        <p:spPr bwMode="auto">
          <a:xfrm>
            <a:off x="1804280" y="2987795"/>
            <a:ext cx="58015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ts val="1800"/>
              </a:spcBef>
            </a:pPr>
            <a:r>
              <a:rPr lang="zh-CN" altLang="en-US" sz="2400" b="1"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令                                               ，</a:t>
            </a:r>
            <a:r>
              <a:rPr lang="zh-CN" altLang="en-US" sz="2400" b="1" dirty="0">
                <a:solidFill>
                  <a:srgbClr val="FF0000"/>
                </a:solidFill>
                <a:highlight>
                  <a:srgbClr val="FFFF00"/>
                </a:highlight>
                <a:latin typeface="微软雅黑" panose="020B0503020204020204" pitchFamily="34" charset="-122"/>
                <a:ea typeface="微软雅黑" panose="020B0503020204020204" pitchFamily="34" charset="-122"/>
                <a:cs typeface="Times New Roman" panose="02020603050405020304" pitchFamily="18" charset="0"/>
              </a:rPr>
              <a:t> 设计</a:t>
            </a:r>
            <a:endParaRPr lang="zh-CN" altLang="en-US" sz="2400" b="1" dirty="0">
              <a:solidFill>
                <a:srgbClr val="FF0000"/>
              </a:solidFill>
              <a:highlight>
                <a:srgbClr val="FFFF00"/>
              </a:highlight>
              <a:latin typeface="微软雅黑" panose="020B0503020204020204" pitchFamily="34" charset="-122"/>
              <a:ea typeface="微软雅黑" panose="020B0503020204020204" pitchFamily="34" charset="-122"/>
              <a:cs typeface="Times New Roman" panose="02020603050405020304" pitchFamily="18" charset="0"/>
            </a:endParaRPr>
          </a:p>
        </p:txBody>
      </p:sp>
      <p:graphicFrame>
        <p:nvGraphicFramePr>
          <p:cNvPr id="73734" name="对象 11"/>
          <p:cNvGraphicFramePr>
            <a:graphicFrameLocks noChangeAspect="1"/>
          </p:cNvGraphicFramePr>
          <p:nvPr/>
        </p:nvGraphicFramePr>
        <p:xfrm>
          <a:off x="7721492" y="2895825"/>
          <a:ext cx="2343872" cy="553635"/>
        </p:xfrm>
        <a:graphic>
          <a:graphicData uri="http://schemas.openxmlformats.org/presentationml/2006/ole">
            <mc:AlternateContent xmlns:mc="http://schemas.openxmlformats.org/markup-compatibility/2006">
              <mc:Choice xmlns:v="urn:schemas-microsoft-com:vml" Requires="v">
                <p:oleObj spid="_x0000_s26814" name="" r:id="rId3" imgW="1231265" imgH="292100" progId="Equation.DSMT4">
                  <p:embed/>
                </p:oleObj>
              </mc:Choice>
              <mc:Fallback>
                <p:oleObj name="" r:id="rId3" imgW="1231265" imgH="292100" progId="Equation.DSMT4">
                  <p:embed/>
                  <p:pic>
                    <p:nvPicPr>
                      <p:cNvPr id="0" name="对象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21492" y="2895825"/>
                        <a:ext cx="2343872" cy="553635"/>
                      </a:xfrm>
                      <a:prstGeom prst="rect">
                        <a:avLst/>
                      </a:prstGeom>
                      <a:noFill/>
                      <a:ln>
                        <a:noFill/>
                      </a:ln>
                    </p:spPr>
                  </p:pic>
                </p:oleObj>
              </mc:Fallback>
            </mc:AlternateContent>
          </a:graphicData>
        </a:graphic>
      </p:graphicFrame>
      <p:sp>
        <p:nvSpPr>
          <p:cNvPr id="73735" name="矩形 12"/>
          <p:cNvSpPr>
            <a:spLocks noChangeArrowheads="1"/>
          </p:cNvSpPr>
          <p:nvPr/>
        </p:nvSpPr>
        <p:spPr bwMode="auto">
          <a:xfrm>
            <a:off x="1852656" y="3576089"/>
            <a:ext cx="480131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ts val="1800"/>
              </a:spcBef>
            </a:pPr>
            <a:r>
              <a:rPr lang="zh-CN" altLang="en-US" sz="2400" b="1" dirty="0">
                <a:solidFill>
                  <a:srgbClr val="000000"/>
                </a:solidFill>
                <a:latin typeface="微软雅黑" panose="020B0503020204020204" pitchFamily="34" charset="-122"/>
                <a:ea typeface="微软雅黑" panose="020B0503020204020204" pitchFamily="34" charset="-122"/>
              </a:rPr>
              <a:t>则所得到的</a:t>
            </a:r>
            <a:r>
              <a:rPr lang="zh-CN" altLang="en-US" sz="2400" b="1" dirty="0">
                <a:solidFill>
                  <a:srgbClr val="FF0000"/>
                </a:solidFill>
                <a:highlight>
                  <a:srgbClr val="FFFF00"/>
                </a:highlight>
                <a:latin typeface="微软雅黑" panose="020B0503020204020204" pitchFamily="34" charset="-122"/>
                <a:ea typeface="微软雅黑" panose="020B0503020204020204" pitchFamily="34" charset="-122"/>
              </a:rPr>
              <a:t>闭环系统的误差方程</a:t>
            </a:r>
            <a:r>
              <a:rPr lang="zh-CN" altLang="en-US" sz="2400" b="1" dirty="0">
                <a:solidFill>
                  <a:srgbClr val="000000"/>
                </a:solidFill>
                <a:latin typeface="微软雅黑" panose="020B0503020204020204" pitchFamily="34" charset="-122"/>
                <a:ea typeface="微软雅黑" panose="020B0503020204020204" pitchFamily="34" charset="-122"/>
              </a:rPr>
              <a:t>为</a:t>
            </a:r>
            <a:endParaRPr lang="en-US" altLang="zh-CN" sz="2400" b="1"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graphicFrame>
        <p:nvGraphicFramePr>
          <p:cNvPr id="73736" name="对象 16"/>
          <p:cNvGraphicFramePr>
            <a:graphicFrameLocks noChangeAspect="1"/>
          </p:cNvGraphicFramePr>
          <p:nvPr/>
        </p:nvGraphicFramePr>
        <p:xfrm>
          <a:off x="6746787" y="3571839"/>
          <a:ext cx="2305300" cy="553635"/>
        </p:xfrm>
        <a:graphic>
          <a:graphicData uri="http://schemas.openxmlformats.org/presentationml/2006/ole">
            <mc:AlternateContent xmlns:mc="http://schemas.openxmlformats.org/markup-compatibility/2006">
              <mc:Choice xmlns:v="urn:schemas-microsoft-com:vml" Requires="v">
                <p:oleObj spid="_x0000_s26815" name="Equation" r:id="rId5" imgW="26517600" imgH="6400800" progId="Equation.DSMT4">
                  <p:embed/>
                </p:oleObj>
              </mc:Choice>
              <mc:Fallback>
                <p:oleObj name="Equation" r:id="rId5" imgW="26517600" imgH="6400800" progId="Equation.DSMT4">
                  <p:embed/>
                  <p:pic>
                    <p:nvPicPr>
                      <p:cNvPr id="0" name="对象 16"/>
                      <p:cNvPicPr>
                        <a:picLocks noChangeAspect="1" noChangeArrowheads="1"/>
                      </p:cNvPicPr>
                      <p:nvPr/>
                    </p:nvPicPr>
                    <p:blipFill>
                      <a:blip r:embed="rId6"/>
                      <a:srcRect/>
                      <a:stretch>
                        <a:fillRect/>
                      </a:stretch>
                    </p:blipFill>
                    <p:spPr bwMode="auto">
                      <a:xfrm>
                        <a:off x="6746787" y="3571839"/>
                        <a:ext cx="2305300" cy="553635"/>
                      </a:xfrm>
                      <a:prstGeom prst="rect">
                        <a:avLst/>
                      </a:prstGeom>
                      <a:noFill/>
                      <a:ln>
                        <a:noFill/>
                      </a:ln>
                    </p:spPr>
                  </p:pic>
                </p:oleObj>
              </mc:Fallback>
            </mc:AlternateContent>
          </a:graphicData>
        </a:graphic>
      </p:graphicFrame>
      <p:sp>
        <p:nvSpPr>
          <p:cNvPr id="73740" name="矩形 21"/>
          <p:cNvSpPr>
            <a:spLocks noChangeArrowheads="1"/>
          </p:cNvSpPr>
          <p:nvPr/>
        </p:nvSpPr>
        <p:spPr bwMode="auto">
          <a:xfrm>
            <a:off x="1878932" y="4215124"/>
            <a:ext cx="911018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ts val="1800"/>
              </a:spcBef>
            </a:pPr>
            <a:r>
              <a:rPr lang="zh-CN" altLang="en-US" sz="2400" b="1" dirty="0">
                <a:solidFill>
                  <a:srgbClr val="000000"/>
                </a:solidFill>
                <a:latin typeface="微软雅黑" panose="020B0503020204020204" pitchFamily="34" charset="-122"/>
                <a:ea typeface="微软雅黑" panose="020B0503020204020204" pitchFamily="34" charset="-122"/>
              </a:rPr>
              <a:t>为了不激起结构振盈和系统共振，必须将</a:t>
            </a:r>
            <a:r>
              <a:rPr lang="zh-CN" altLang="en-US" sz="2400" b="1" dirty="0">
                <a:solidFill>
                  <a:srgbClr val="FF0000"/>
                </a:solidFill>
                <a:highlight>
                  <a:srgbClr val="FFFF00"/>
                </a:highlight>
                <a:latin typeface="微软雅黑" panose="020B0503020204020204" pitchFamily="34" charset="-122"/>
                <a:ea typeface="微软雅黑" panose="020B0503020204020204" pitchFamily="34" charset="-122"/>
              </a:rPr>
              <a:t>闭环系统无阻尼自然频率</a:t>
            </a:r>
            <a:endParaRPr lang="zh-CN" altLang="en-US" sz="2400" b="1" dirty="0">
              <a:solidFill>
                <a:srgbClr val="FF0000"/>
              </a:solidFill>
              <a:highlight>
                <a:srgbClr val="FFFF00"/>
              </a:highlight>
              <a:latin typeface="微软雅黑" panose="020B0503020204020204" pitchFamily="34" charset="-122"/>
              <a:ea typeface="微软雅黑" panose="020B0503020204020204" pitchFamily="34" charset="-122"/>
              <a:cs typeface="Times New Roman" panose="02020603050405020304" pitchFamily="18" charset="0"/>
            </a:endParaRPr>
          </a:p>
        </p:txBody>
      </p:sp>
      <p:graphicFrame>
        <p:nvGraphicFramePr>
          <p:cNvPr id="73741" name="对象 22"/>
          <p:cNvGraphicFramePr>
            <a:graphicFrameLocks noChangeAspect="1"/>
          </p:cNvGraphicFramePr>
          <p:nvPr/>
        </p:nvGraphicFramePr>
        <p:xfrm>
          <a:off x="10924618" y="4192676"/>
          <a:ext cx="452284" cy="506559"/>
        </p:xfrm>
        <a:graphic>
          <a:graphicData uri="http://schemas.openxmlformats.org/presentationml/2006/ole">
            <mc:AlternateContent xmlns:mc="http://schemas.openxmlformats.org/markup-compatibility/2006">
              <mc:Choice xmlns:v="urn:schemas-microsoft-com:vml" Requires="v">
                <p:oleObj spid="_x0000_s26816" name="" r:id="rId7" imgW="215900" imgH="241300" progId="Equation.DSMT4">
                  <p:embed/>
                </p:oleObj>
              </mc:Choice>
              <mc:Fallback>
                <p:oleObj name="" r:id="rId7" imgW="215900" imgH="241300" progId="Equation.DSMT4">
                  <p:embed/>
                  <p:pic>
                    <p:nvPicPr>
                      <p:cNvPr id="0" name="对象 2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924618" y="4192676"/>
                        <a:ext cx="452284" cy="506559"/>
                      </a:xfrm>
                      <a:prstGeom prst="rect">
                        <a:avLst/>
                      </a:prstGeom>
                      <a:noFill/>
                      <a:ln>
                        <a:noFill/>
                      </a:ln>
                    </p:spPr>
                  </p:pic>
                </p:oleObj>
              </mc:Fallback>
            </mc:AlternateContent>
          </a:graphicData>
        </a:graphic>
      </p:graphicFrame>
      <p:sp>
        <p:nvSpPr>
          <p:cNvPr id="73742" name="矩形 23"/>
          <p:cNvSpPr>
            <a:spLocks noChangeArrowheads="1"/>
          </p:cNvSpPr>
          <p:nvPr/>
        </p:nvSpPr>
        <p:spPr bwMode="auto">
          <a:xfrm>
            <a:off x="1847850" y="4824448"/>
            <a:ext cx="572464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ts val="1800"/>
              </a:spcBef>
            </a:pPr>
            <a:r>
              <a:rPr lang="zh-CN" altLang="en-US" sz="2400" b="1" dirty="0">
                <a:solidFill>
                  <a:srgbClr val="000000"/>
                </a:solidFill>
                <a:latin typeface="微软雅黑" panose="020B0503020204020204" pitchFamily="34" charset="-122"/>
                <a:ea typeface="微软雅黑" panose="020B0503020204020204" pitchFamily="34" charset="-122"/>
              </a:rPr>
              <a:t>限制在</a:t>
            </a:r>
            <a:r>
              <a:rPr lang="zh-CN" altLang="en-US" sz="2400" b="1" dirty="0">
                <a:solidFill>
                  <a:srgbClr val="FF0000"/>
                </a:solidFill>
                <a:highlight>
                  <a:srgbClr val="FFFF00"/>
                </a:highlight>
                <a:latin typeface="微软雅黑" panose="020B0503020204020204" pitchFamily="34" charset="-122"/>
                <a:ea typeface="微软雅黑" panose="020B0503020204020204" pitchFamily="34" charset="-122"/>
              </a:rPr>
              <a:t>关节结构共振频率</a:t>
            </a:r>
            <a:r>
              <a:rPr lang="zh-CN" altLang="en-US" sz="2400" b="1" dirty="0">
                <a:solidFill>
                  <a:srgbClr val="000000"/>
                </a:solidFill>
                <a:latin typeface="微软雅黑" panose="020B0503020204020204" pitchFamily="34" charset="-122"/>
                <a:ea typeface="微软雅黑" panose="020B0503020204020204" pitchFamily="34" charset="-122"/>
              </a:rPr>
              <a:t>的一半之内，即</a:t>
            </a:r>
            <a:endParaRPr lang="en-US" altLang="zh-CN" sz="2400" b="1"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graphicFrame>
        <p:nvGraphicFramePr>
          <p:cNvPr id="73743" name="对象 24"/>
          <p:cNvGraphicFramePr>
            <a:graphicFrameLocks noChangeAspect="1"/>
          </p:cNvGraphicFramePr>
          <p:nvPr/>
        </p:nvGraphicFramePr>
        <p:xfrm>
          <a:off x="7605868" y="4856017"/>
          <a:ext cx="1383972" cy="430096"/>
        </p:xfrm>
        <a:graphic>
          <a:graphicData uri="http://schemas.openxmlformats.org/presentationml/2006/ole">
            <mc:AlternateContent xmlns:mc="http://schemas.openxmlformats.org/markup-compatibility/2006">
              <mc:Choice xmlns:v="urn:schemas-microsoft-com:vml" Requires="v">
                <p:oleObj spid="_x0000_s26817" name="" r:id="rId9" imgW="774065" imgH="241300" progId="Equation.DSMT4">
                  <p:embed/>
                </p:oleObj>
              </mc:Choice>
              <mc:Fallback>
                <p:oleObj name="" r:id="rId9" imgW="774065" imgH="241300" progId="Equation.DSMT4">
                  <p:embed/>
                  <p:pic>
                    <p:nvPicPr>
                      <p:cNvPr id="0" name="对象 2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605868" y="4856017"/>
                        <a:ext cx="1383972" cy="430096"/>
                      </a:xfrm>
                      <a:prstGeom prst="rect">
                        <a:avLst/>
                      </a:prstGeom>
                      <a:noFill/>
                      <a:ln>
                        <a:noFill/>
                      </a:ln>
                    </p:spPr>
                  </p:pic>
                </p:oleObj>
              </mc:Fallback>
            </mc:AlternateContent>
          </a:graphicData>
        </a:graphic>
      </p:graphicFrame>
      <p:sp>
        <p:nvSpPr>
          <p:cNvPr id="73744" name="矩形 25"/>
          <p:cNvSpPr>
            <a:spLocks noChangeArrowheads="1"/>
          </p:cNvSpPr>
          <p:nvPr/>
        </p:nvSpPr>
        <p:spPr bwMode="auto">
          <a:xfrm>
            <a:off x="1826045" y="5466105"/>
            <a:ext cx="811113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ts val="1800"/>
              </a:spcBef>
            </a:pPr>
            <a:r>
              <a:rPr lang="zh-CN" altLang="en-US" sz="2400" b="1" dirty="0">
                <a:solidFill>
                  <a:srgbClr val="000000"/>
                </a:solidFill>
                <a:latin typeface="微软雅黑" panose="020B0503020204020204" pitchFamily="34" charset="-122"/>
                <a:ea typeface="微软雅黑" panose="020B0503020204020204" pitchFamily="34" charset="-122"/>
              </a:rPr>
              <a:t>为了达到</a:t>
            </a:r>
            <a:r>
              <a:rPr lang="zh-CN" altLang="en-US" sz="2400" b="1" dirty="0">
                <a:solidFill>
                  <a:srgbClr val="FF0000"/>
                </a:solidFill>
                <a:highlight>
                  <a:srgbClr val="FFFF00"/>
                </a:highlight>
                <a:latin typeface="微软雅黑" panose="020B0503020204020204" pitchFamily="34" charset="-122"/>
                <a:ea typeface="微软雅黑" panose="020B0503020204020204" pitchFamily="34" charset="-122"/>
              </a:rPr>
              <a:t>临界阻尼</a:t>
            </a:r>
            <a:r>
              <a:rPr lang="zh-CN" altLang="en-US" sz="2400" b="1" dirty="0">
                <a:solidFill>
                  <a:srgbClr val="000000"/>
                </a:solidFill>
                <a:latin typeface="微软雅黑" panose="020B0503020204020204" pitchFamily="34" charset="-122"/>
                <a:ea typeface="微软雅黑" panose="020B0503020204020204" pitchFamily="34" charset="-122"/>
              </a:rPr>
              <a:t>和</a:t>
            </a:r>
            <a:r>
              <a:rPr lang="zh-CN" altLang="en-US" sz="2400" b="1" dirty="0">
                <a:solidFill>
                  <a:srgbClr val="FF0000"/>
                </a:solidFill>
                <a:highlight>
                  <a:srgbClr val="FFFF00"/>
                </a:highlight>
                <a:latin typeface="微软雅黑" panose="020B0503020204020204" pitchFamily="34" charset="-122"/>
                <a:ea typeface="微软雅黑" panose="020B0503020204020204" pitchFamily="34" charset="-122"/>
              </a:rPr>
              <a:t>避开结构自振频率</a:t>
            </a:r>
            <a:r>
              <a:rPr lang="zh-CN" altLang="en-US" sz="2400" b="1" dirty="0">
                <a:solidFill>
                  <a:srgbClr val="000000"/>
                </a:solidFill>
                <a:latin typeface="微软雅黑" panose="020B0503020204020204" pitchFamily="34" charset="-122"/>
                <a:ea typeface="微软雅黑" panose="020B0503020204020204" pitchFamily="34" charset="-122"/>
              </a:rPr>
              <a:t>，位置和速度反馈增益分别取为</a:t>
            </a:r>
            <a:endParaRPr lang="en-US" altLang="zh-CN" sz="2400" b="1"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graphicFrame>
        <p:nvGraphicFramePr>
          <p:cNvPr id="73745" name="对象 26"/>
          <p:cNvGraphicFramePr>
            <a:graphicFrameLocks noChangeAspect="1"/>
          </p:cNvGraphicFramePr>
          <p:nvPr/>
        </p:nvGraphicFramePr>
        <p:xfrm>
          <a:off x="3966927" y="6008130"/>
          <a:ext cx="3754565" cy="724053"/>
        </p:xfrm>
        <a:graphic>
          <a:graphicData uri="http://schemas.openxmlformats.org/presentationml/2006/ole">
            <mc:AlternateContent xmlns:mc="http://schemas.openxmlformats.org/markup-compatibility/2006">
              <mc:Choice xmlns:v="urn:schemas-microsoft-com:vml" Requires="v">
                <p:oleObj spid="_x0000_s26818" name="" r:id="rId11" imgW="2297430" imgH="444500" progId="Equation.DSMT4">
                  <p:embed/>
                </p:oleObj>
              </mc:Choice>
              <mc:Fallback>
                <p:oleObj name="" r:id="rId11" imgW="2297430" imgH="444500" progId="Equation.DSMT4">
                  <p:embed/>
                  <p:pic>
                    <p:nvPicPr>
                      <p:cNvPr id="0" name="对象 2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966927" y="6008130"/>
                        <a:ext cx="3754565" cy="724053"/>
                      </a:xfrm>
                      <a:prstGeom prst="rect">
                        <a:avLst/>
                      </a:prstGeom>
                      <a:noFill/>
                      <a:ln>
                        <a:noFill/>
                      </a:ln>
                    </p:spPr>
                  </p:pic>
                </p:oleObj>
              </mc:Fallback>
            </mc:AlternateContent>
          </a:graphicData>
        </a:graphic>
      </p:graphicFrame>
      <p:sp>
        <p:nvSpPr>
          <p:cNvPr id="18" name="Rectangle 2"/>
          <p:cNvSpPr>
            <a:spLocks noChangeArrowheads="1"/>
          </p:cNvSpPr>
          <p:nvPr/>
        </p:nvSpPr>
        <p:spPr bwMode="auto">
          <a:xfrm>
            <a:off x="1652588" y="99740"/>
            <a:ext cx="9072562"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800" b="1" dirty="0">
                <a:solidFill>
                  <a:srgbClr val="000000"/>
                </a:solidFill>
                <a:latin typeface="微软雅黑" panose="020B0503020204020204" pitchFamily="34" charset="-122"/>
                <a:ea typeface="微软雅黑" panose="020B0503020204020204" pitchFamily="34" charset="-122"/>
              </a:rPr>
              <a:t>6.3.2  </a:t>
            </a:r>
            <a:r>
              <a:rPr lang="zh-CN" altLang="en-US" sz="2800" b="1" dirty="0">
                <a:solidFill>
                  <a:srgbClr val="000000"/>
                </a:solidFill>
                <a:latin typeface="微软雅黑" panose="020B0503020204020204" pitchFamily="34" charset="-122"/>
                <a:ea typeface="微软雅黑" panose="020B0503020204020204" pitchFamily="34" charset="-122"/>
              </a:rPr>
              <a:t>机器人单关节分解控制器设计</a:t>
            </a:r>
            <a:endParaRPr lang="zh-CN" altLang="en-US" sz="2800" b="1" dirty="0">
              <a:solidFill>
                <a:srgbClr val="000000"/>
              </a:solidFill>
              <a:latin typeface="微软雅黑" panose="020B0503020204020204" pitchFamily="34" charset="-122"/>
              <a:ea typeface="微软雅黑" panose="020B0503020204020204" pitchFamily="34" charset="-122"/>
            </a:endParaRPr>
          </a:p>
        </p:txBody>
      </p:sp>
      <p:graphicFrame>
        <p:nvGraphicFramePr>
          <p:cNvPr id="2" name="对象 1"/>
          <p:cNvGraphicFramePr>
            <a:graphicFrameLocks noChangeAspect="1"/>
          </p:cNvGraphicFramePr>
          <p:nvPr/>
        </p:nvGraphicFramePr>
        <p:xfrm>
          <a:off x="3334026" y="849870"/>
          <a:ext cx="2611604" cy="479425"/>
        </p:xfrm>
        <a:graphic>
          <a:graphicData uri="http://schemas.openxmlformats.org/presentationml/2006/ole">
            <mc:AlternateContent xmlns:mc="http://schemas.openxmlformats.org/markup-compatibility/2006">
              <mc:Choice xmlns:v="urn:schemas-microsoft-com:vml" Requires="v">
                <p:oleObj spid="_x0000_s26819" name="Equation" r:id="rId13" imgW="2319655" imgH="434975" progId="Equation.DSMT4">
                  <p:embed/>
                </p:oleObj>
              </mc:Choice>
              <mc:Fallback>
                <p:oleObj name="Equation" r:id="rId13" imgW="2319655" imgH="434975" progId="Equation.DSMT4">
                  <p:embed/>
                  <p:pic>
                    <p:nvPicPr>
                      <p:cNvPr id="0" name="对象 1"/>
                      <p:cNvPicPr/>
                      <p:nvPr/>
                    </p:nvPicPr>
                    <p:blipFill>
                      <a:blip r:embed="rId14"/>
                      <a:stretch>
                        <a:fillRect/>
                      </a:stretch>
                    </p:blipFill>
                    <p:spPr>
                      <a:xfrm>
                        <a:off x="3334026" y="849870"/>
                        <a:ext cx="2611604" cy="479425"/>
                      </a:xfrm>
                      <a:prstGeom prst="rect">
                        <a:avLst/>
                      </a:prstGeom>
                    </p:spPr>
                  </p:pic>
                </p:oleObj>
              </mc:Fallback>
            </mc:AlternateContent>
          </a:graphicData>
        </a:graphic>
      </p:graphicFrame>
      <p:sp>
        <p:nvSpPr>
          <p:cNvPr id="3" name="矩形 2"/>
          <p:cNvSpPr/>
          <p:nvPr/>
        </p:nvSpPr>
        <p:spPr>
          <a:xfrm>
            <a:off x="1826045" y="1990456"/>
            <a:ext cx="9215960" cy="830997"/>
          </a:xfrm>
          <a:prstGeom prst="rect">
            <a:avLst/>
          </a:prstGeom>
        </p:spPr>
        <p:txBody>
          <a:bodyPr wrap="square">
            <a:spAutoFit/>
          </a:bodyPr>
          <a:lstStyle/>
          <a:p>
            <a:pPr eaLnBrk="1" hangingPunct="1">
              <a:spcBef>
                <a:spcPts val="1800"/>
              </a:spcBef>
            </a:pPr>
            <a:r>
              <a:rPr lang="zh-CN" altLang="en-US" sz="2400" b="1" dirty="0">
                <a:solidFill>
                  <a:srgbClr val="000000"/>
                </a:solidFill>
                <a:latin typeface="微软雅黑" panose="020B0503020204020204" pitchFamily="34" charset="-122"/>
                <a:ea typeface="微软雅黑" panose="020B0503020204020204" pitchFamily="34" charset="-122"/>
              </a:rPr>
              <a:t>解：运用</a:t>
            </a:r>
            <a:r>
              <a:rPr lang="en-US" altLang="zh-CN" sz="2400" b="1" dirty="0">
                <a:solidFill>
                  <a:srgbClr val="000000"/>
                </a:solidFill>
                <a:latin typeface="微软雅黑" panose="020B0503020204020204" pitchFamily="34" charset="-122"/>
                <a:ea typeface="微软雅黑" panose="020B0503020204020204" pitchFamily="34" charset="-122"/>
              </a:rPr>
              <a:t>6.3.1</a:t>
            </a:r>
            <a:r>
              <a:rPr lang="zh-CN" altLang="en-US" sz="2400" b="1" dirty="0">
                <a:solidFill>
                  <a:srgbClr val="000000"/>
                </a:solidFill>
                <a:latin typeface="微软雅黑" panose="020B0503020204020204" pitchFamily="34" charset="-122"/>
                <a:ea typeface="微软雅黑" panose="020B0503020204020204" pitchFamily="34" charset="-122"/>
              </a:rPr>
              <a:t>节所介绍的控制规律分解方法对操作臂的单关节进行控制设计。</a:t>
            </a:r>
            <a:endParaRPr lang="en-US" altLang="zh-CN" sz="2400" b="1" dirty="0">
              <a:solidFill>
                <a:srgbClr val="000000"/>
              </a:solidFill>
              <a:latin typeface="微软雅黑" panose="020B0503020204020204" pitchFamily="34" charset="-122"/>
              <a:ea typeface="微软雅黑" panose="020B0503020204020204" pitchFamily="34" charset="-122"/>
            </a:endParaRPr>
          </a:p>
        </p:txBody>
      </p:sp>
      <p:graphicFrame>
        <p:nvGraphicFramePr>
          <p:cNvPr id="4" name="对象 3"/>
          <p:cNvGraphicFramePr>
            <a:graphicFrameLocks noChangeAspect="1"/>
          </p:cNvGraphicFramePr>
          <p:nvPr/>
        </p:nvGraphicFramePr>
        <p:xfrm>
          <a:off x="5664115" y="1444452"/>
          <a:ext cx="563031" cy="422273"/>
        </p:xfrm>
        <a:graphic>
          <a:graphicData uri="http://schemas.openxmlformats.org/presentationml/2006/ole">
            <mc:AlternateContent xmlns:mc="http://schemas.openxmlformats.org/markup-compatibility/2006">
              <mc:Choice xmlns:v="urn:schemas-microsoft-com:vml" Requires="v">
                <p:oleObj spid="_x0000_s26820" name="Equation" r:id="rId15" imgW="6096000" imgH="4572000" progId="Equation.DSMT4">
                  <p:embed/>
                </p:oleObj>
              </mc:Choice>
              <mc:Fallback>
                <p:oleObj name="Equation" r:id="rId15" imgW="6096000" imgH="4572000" progId="Equation.DSMT4">
                  <p:embed/>
                  <p:pic>
                    <p:nvPicPr>
                      <p:cNvPr id="0" name="对象 3"/>
                      <p:cNvPicPr/>
                      <p:nvPr/>
                    </p:nvPicPr>
                    <p:blipFill>
                      <a:blip r:embed="rId16"/>
                      <a:stretch>
                        <a:fillRect/>
                      </a:stretch>
                    </p:blipFill>
                    <p:spPr>
                      <a:xfrm>
                        <a:off x="5664115" y="1444452"/>
                        <a:ext cx="563031" cy="422273"/>
                      </a:xfrm>
                      <a:prstGeom prst="rect">
                        <a:avLst/>
                      </a:prstGeom>
                    </p:spPr>
                  </p:pic>
                </p:oleObj>
              </mc:Fallback>
            </mc:AlternateContent>
          </a:graphicData>
        </a:graphic>
      </p:graphicFrame>
      <p:graphicFrame>
        <p:nvGraphicFramePr>
          <p:cNvPr id="5" name="对象 4"/>
          <p:cNvGraphicFramePr>
            <a:graphicFrameLocks noChangeAspect="1"/>
          </p:cNvGraphicFramePr>
          <p:nvPr/>
        </p:nvGraphicFramePr>
        <p:xfrm>
          <a:off x="8116994" y="1352646"/>
          <a:ext cx="453482" cy="558131"/>
        </p:xfrm>
        <a:graphic>
          <a:graphicData uri="http://schemas.openxmlformats.org/presentationml/2006/ole">
            <mc:AlternateContent xmlns:mc="http://schemas.openxmlformats.org/markup-compatibility/2006">
              <mc:Choice xmlns:v="urn:schemas-microsoft-com:vml" Requires="v">
                <p:oleObj spid="_x0000_s26821" name="Equation" r:id="rId17" imgW="3962400" imgH="4876800" progId="Equation.DSMT4">
                  <p:embed/>
                </p:oleObj>
              </mc:Choice>
              <mc:Fallback>
                <p:oleObj name="Equation" r:id="rId17" imgW="3962400" imgH="4876800" progId="Equation.DSMT4">
                  <p:embed/>
                  <p:pic>
                    <p:nvPicPr>
                      <p:cNvPr id="0" name="对象 4"/>
                      <p:cNvPicPr/>
                      <p:nvPr/>
                    </p:nvPicPr>
                    <p:blipFill>
                      <a:blip r:embed="rId18"/>
                      <a:stretch>
                        <a:fillRect/>
                      </a:stretch>
                    </p:blipFill>
                    <p:spPr>
                      <a:xfrm>
                        <a:off x="8116994" y="1352646"/>
                        <a:ext cx="453482" cy="558131"/>
                      </a:xfrm>
                      <a:prstGeom prst="rect">
                        <a:avLst/>
                      </a:prstGeom>
                    </p:spPr>
                  </p:pic>
                </p:oleObj>
              </mc:Fallback>
            </mc:AlternateContent>
          </a:graphicData>
        </a:graphic>
      </p:graphicFrame>
      <p:graphicFrame>
        <p:nvGraphicFramePr>
          <p:cNvPr id="6" name="对象 5"/>
          <p:cNvGraphicFramePr>
            <a:graphicFrameLocks noChangeAspect="1"/>
          </p:cNvGraphicFramePr>
          <p:nvPr/>
        </p:nvGraphicFramePr>
        <p:xfrm>
          <a:off x="10460324" y="1352646"/>
          <a:ext cx="453482" cy="516657"/>
        </p:xfrm>
        <a:graphic>
          <a:graphicData uri="http://schemas.openxmlformats.org/presentationml/2006/ole">
            <mc:AlternateContent xmlns:mc="http://schemas.openxmlformats.org/markup-compatibility/2006">
              <mc:Choice xmlns:v="urn:schemas-microsoft-com:vml" Requires="v">
                <p:oleObj spid="_x0000_s26822" name="Equation" r:id="rId19" imgW="3962400" imgH="4876800" progId="Equation.DSMT4">
                  <p:embed/>
                </p:oleObj>
              </mc:Choice>
              <mc:Fallback>
                <p:oleObj name="Equation" r:id="rId19" imgW="3962400" imgH="4876800" progId="Equation.DSMT4">
                  <p:embed/>
                  <p:pic>
                    <p:nvPicPr>
                      <p:cNvPr id="0" name="对象 5"/>
                      <p:cNvPicPr/>
                      <p:nvPr/>
                    </p:nvPicPr>
                    <p:blipFill>
                      <a:blip r:embed="rId20"/>
                      <a:stretch>
                        <a:fillRect/>
                      </a:stretch>
                    </p:blipFill>
                    <p:spPr>
                      <a:xfrm>
                        <a:off x="10460324" y="1352646"/>
                        <a:ext cx="453482" cy="516657"/>
                      </a:xfrm>
                      <a:prstGeom prst="rect">
                        <a:avLst/>
                      </a:prstGeom>
                    </p:spPr>
                  </p:pic>
                </p:oleObj>
              </mc:Fallback>
            </mc:AlternateContent>
          </a:graphicData>
        </a:graphic>
      </p:graphicFrame>
      <p:graphicFrame>
        <p:nvGraphicFramePr>
          <p:cNvPr id="7" name="对象 6"/>
          <p:cNvGraphicFramePr>
            <a:graphicFrameLocks noChangeAspect="1"/>
          </p:cNvGraphicFramePr>
          <p:nvPr/>
        </p:nvGraphicFramePr>
        <p:xfrm>
          <a:off x="2281046" y="2927458"/>
          <a:ext cx="1622441" cy="450678"/>
        </p:xfrm>
        <a:graphic>
          <a:graphicData uri="http://schemas.openxmlformats.org/presentationml/2006/ole">
            <mc:AlternateContent xmlns:mc="http://schemas.openxmlformats.org/markup-compatibility/2006">
              <mc:Choice xmlns:v="urn:schemas-microsoft-com:vml" Requires="v">
                <p:oleObj spid="_x0000_s26823" name="Equation" r:id="rId21" imgW="16459200" imgH="4572000" progId="Equation.DSMT4">
                  <p:embed/>
                </p:oleObj>
              </mc:Choice>
              <mc:Fallback>
                <p:oleObj name="Equation" r:id="rId21" imgW="16459200" imgH="4572000" progId="Equation.DSMT4">
                  <p:embed/>
                  <p:pic>
                    <p:nvPicPr>
                      <p:cNvPr id="0" name="对象 6"/>
                      <p:cNvPicPr/>
                      <p:nvPr/>
                    </p:nvPicPr>
                    <p:blipFill>
                      <a:blip r:embed="rId22"/>
                      <a:stretch>
                        <a:fillRect/>
                      </a:stretch>
                    </p:blipFill>
                    <p:spPr>
                      <a:xfrm>
                        <a:off x="2281046" y="2927458"/>
                        <a:ext cx="1622441" cy="450678"/>
                      </a:xfrm>
                      <a:prstGeom prst="rect">
                        <a:avLst/>
                      </a:prstGeom>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373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373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373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373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373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373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7374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7374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7374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73743"/>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73744"/>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737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731" grpId="0"/>
      <p:bldP spid="73733" grpId="0"/>
      <p:bldP spid="73735" grpId="0"/>
      <p:bldP spid="73740" grpId="0"/>
      <p:bldP spid="73742" grpId="0"/>
      <p:bldP spid="73744" grpId="0"/>
      <p:bldP spid="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9" name="内容占位符 5"/>
          <p:cNvPicPr>
            <a:picLocks noGrp="1" noChangeAspect="1" noChangeArrowheads="1"/>
          </p:cNvPicPr>
          <p:nvPr>
            <p:ph idx="1"/>
          </p:nvPr>
        </p:nvPicPr>
        <p:blipFill>
          <a:blip r:embed="rId1">
            <a:extLst>
              <a:ext uri="{28A0092B-C50C-407E-A947-70E740481C1C}">
                <a14:useLocalDpi xmlns:a14="http://schemas.microsoft.com/office/drawing/2010/main" val="0"/>
              </a:ext>
            </a:extLst>
          </a:blip>
          <a:srcRect/>
          <a:stretch>
            <a:fillRect/>
          </a:stretch>
        </p:blipFill>
        <p:spPr>
          <a:xfrm>
            <a:off x="1560513" y="846931"/>
            <a:ext cx="8599487" cy="5164138"/>
          </a:xfrm>
        </p:spPr>
      </p:pic>
      <p:sp>
        <p:nvSpPr>
          <p:cNvPr id="9221" name="灯片编号占位符 4"/>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folHlink"/>
              </a:buClr>
              <a:buSzPct val="60000"/>
              <a:buFont typeface="Wingdings" panose="05000000000000000000" pitchFamily="2" charset="2"/>
              <a:buBlip>
                <a:blip r:embed="rId3"/>
              </a:buBlip>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SzPct val="60000"/>
              <a:buFont typeface="Wingdings" panose="05000000000000000000" pitchFamily="2" charset="2"/>
              <a:buBlip>
                <a:blip r:embed="rId2"/>
              </a:buBlip>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folHlink"/>
              </a:buClr>
              <a:buSzPct val="60000"/>
              <a:buFont typeface="Wingdings" panose="05000000000000000000" pitchFamily="2" charset="2"/>
              <a:buBlip>
                <a:blip r:embed="rId4"/>
              </a:buBlip>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folHlink"/>
              </a:buClr>
              <a:buSzPct val="60000"/>
              <a:buFont typeface="Wingdings" panose="05000000000000000000" pitchFamily="2" charset="2"/>
              <a:buChar char="n"/>
              <a:defRPr sz="16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folHlink"/>
              </a:buClr>
              <a:buSzPct val="60000"/>
              <a:buFont typeface="Wingdings" panose="05000000000000000000" pitchFamily="2" charset="2"/>
              <a:buChar char="n"/>
              <a:defRPr sz="16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folHlink"/>
              </a:buClr>
              <a:buSzPct val="60000"/>
              <a:buFont typeface="Wingdings" panose="05000000000000000000" pitchFamily="2" charset="2"/>
              <a:buChar char="n"/>
              <a:defRPr sz="16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folHlink"/>
              </a:buClr>
              <a:buSzPct val="60000"/>
              <a:buFont typeface="Wingdings" panose="05000000000000000000" pitchFamily="2" charset="2"/>
              <a:buChar char="n"/>
              <a:defRPr sz="16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folHlink"/>
              </a:buClr>
              <a:buSzPct val="60000"/>
              <a:buFont typeface="Wingdings" panose="05000000000000000000" pitchFamily="2" charset="2"/>
              <a:buChar char="n"/>
              <a:defRPr sz="1600">
                <a:solidFill>
                  <a:schemeClr val="tx1"/>
                </a:solidFill>
                <a:latin typeface="Times New Roman" panose="02020603050405020304" pitchFamily="18" charset="0"/>
                <a:ea typeface="宋体" panose="02010600030101010101" pitchFamily="2" charset="-122"/>
              </a:defRPr>
            </a:lvl9pPr>
          </a:lstStyle>
          <a:p>
            <a:pPr>
              <a:spcBef>
                <a:spcPct val="0"/>
              </a:spcBef>
              <a:buClrTx/>
              <a:buSzTx/>
              <a:buFontTx/>
              <a:buNone/>
            </a:pPr>
            <a:fld id="{29CEDB4A-5AA6-431D-9A0C-450F2454B1E6}" type="slidenum">
              <a:rPr lang="zh-CN" altLang="en-US" sz="1400">
                <a:solidFill>
                  <a:srgbClr val="022EBA"/>
                </a:solidFill>
                <a:ea typeface="黑体" panose="02010609060101010101" pitchFamily="2" charset="-122"/>
              </a:rPr>
            </a:fld>
            <a:endParaRPr lang="zh-CN" altLang="en-US" sz="1400" dirty="0">
              <a:solidFill>
                <a:srgbClr val="022EBA"/>
              </a:solidFill>
              <a:ea typeface="黑体" panose="02010609060101010101" pitchFamily="2" charset="-122"/>
            </a:endParaRPr>
          </a:p>
        </p:txBody>
      </p:sp>
      <p:sp>
        <p:nvSpPr>
          <p:cNvPr id="11" name="标题 1"/>
          <p:cNvSpPr txBox="1"/>
          <p:nvPr/>
        </p:nvSpPr>
        <p:spPr bwMode="auto">
          <a:xfrm>
            <a:off x="401637" y="-27386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algn="l">
              <a:defRPr/>
            </a:pPr>
            <a:r>
              <a:rPr lang="en-US" altLang="zh-CN" sz="2800" dirty="0">
                <a:solidFill>
                  <a:srgbClr val="333399"/>
                </a:solidFill>
                <a:latin typeface="华文中宋" panose="02010600040101010101" pitchFamily="2" charset="-122"/>
                <a:ea typeface="华文中宋" panose="02010600040101010101" pitchFamily="2" charset="-122"/>
                <a:cs typeface="+mj-ea"/>
                <a:sym typeface="Wingdings" panose="05000000000000000000" pitchFamily="2" charset="2"/>
              </a:rPr>
              <a:t>6.1 </a:t>
            </a:r>
            <a:r>
              <a:rPr lang="zh-CN" altLang="en-US" sz="2800" dirty="0">
                <a:solidFill>
                  <a:srgbClr val="333399"/>
                </a:solidFill>
                <a:latin typeface="华文中宋" panose="02010600040101010101" pitchFamily="2" charset="-122"/>
                <a:ea typeface="华文中宋" panose="02010600040101010101" pitchFamily="2" charset="-122"/>
                <a:cs typeface="+mj-ea"/>
                <a:sym typeface="Wingdings" panose="05000000000000000000" pitchFamily="2" charset="2"/>
              </a:rPr>
              <a:t>机器人控制系统概述</a:t>
            </a:r>
            <a:endParaRPr lang="zh-CN" altLang="en-US" sz="2800" dirty="0">
              <a:latin typeface="华文中宋" panose="02010600040101010101" pitchFamily="2" charset="-122"/>
              <a:ea typeface="华文中宋" panose="02010600040101010101" pitchFamily="2" charset="-122"/>
            </a:endParaRPr>
          </a:p>
        </p:txBody>
      </p:sp>
      <p:sp>
        <p:nvSpPr>
          <p:cNvPr id="2" name="文本框 1"/>
          <p:cNvSpPr txBox="1"/>
          <p:nvPr/>
        </p:nvSpPr>
        <p:spPr>
          <a:xfrm>
            <a:off x="4370121" y="6021685"/>
            <a:ext cx="2646878" cy="461665"/>
          </a:xfrm>
          <a:prstGeom prst="rect">
            <a:avLst/>
          </a:prstGeom>
          <a:noFill/>
        </p:spPr>
        <p:txBody>
          <a:bodyPr wrap="none" rtlCol="0">
            <a:spAutoFit/>
          </a:bodyPr>
          <a:lstStyle/>
          <a:p>
            <a:r>
              <a:rPr lang="zh-CN" altLang="en-US" sz="2400" dirty="0"/>
              <a:t>机器人本体剖视图</a:t>
            </a:r>
            <a:endParaRPr lang="zh-CN" altLang="en-US" sz="2400" dirty="0"/>
          </a:p>
        </p:txBody>
      </p:sp>
      <p:sp>
        <p:nvSpPr>
          <p:cNvPr id="3" name="文本框 2"/>
          <p:cNvSpPr txBox="1"/>
          <p:nvPr/>
        </p:nvSpPr>
        <p:spPr>
          <a:xfrm>
            <a:off x="10631487" y="1978056"/>
            <a:ext cx="800219" cy="461665"/>
          </a:xfrm>
          <a:prstGeom prst="rect">
            <a:avLst/>
          </a:prstGeom>
          <a:noFill/>
        </p:spPr>
        <p:txBody>
          <a:bodyPr wrap="none" rtlCol="0">
            <a:spAutoFit/>
          </a:bodyPr>
          <a:lstStyle/>
          <a:p>
            <a:r>
              <a:rPr lang="zh-CN" altLang="en-US" sz="2400" dirty="0"/>
              <a:t>电机</a:t>
            </a:r>
            <a:endParaRPr lang="zh-CN" altLang="en-US" sz="2400" dirty="0"/>
          </a:p>
        </p:txBody>
      </p:sp>
      <p:sp>
        <p:nvSpPr>
          <p:cNvPr id="4" name="文本框 3"/>
          <p:cNvSpPr txBox="1"/>
          <p:nvPr/>
        </p:nvSpPr>
        <p:spPr>
          <a:xfrm>
            <a:off x="10403732" y="4212971"/>
            <a:ext cx="1530419" cy="461665"/>
          </a:xfrm>
          <a:prstGeom prst="rect">
            <a:avLst/>
          </a:prstGeom>
          <a:noFill/>
        </p:spPr>
        <p:txBody>
          <a:bodyPr wrap="none" rtlCol="0">
            <a:spAutoFit/>
          </a:bodyPr>
          <a:lstStyle/>
          <a:p>
            <a:r>
              <a:rPr lang="en-US" altLang="zh-CN" sz="2400" dirty="0"/>
              <a:t>RV</a:t>
            </a:r>
            <a:r>
              <a:rPr lang="zh-CN" altLang="en-US" sz="2400" dirty="0"/>
              <a:t>减速机</a:t>
            </a:r>
            <a:endParaRPr lang="zh-CN" altLang="en-US" sz="2400"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9" name="矩形 17"/>
          <p:cNvSpPr>
            <a:spLocks noChangeArrowheads="1"/>
          </p:cNvSpPr>
          <p:nvPr/>
        </p:nvSpPr>
        <p:spPr bwMode="auto">
          <a:xfrm>
            <a:off x="1693863" y="908050"/>
            <a:ext cx="405431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ts val="1800"/>
              </a:spcBef>
            </a:pPr>
            <a:r>
              <a:rPr lang="zh-CN" altLang="en-US" sz="2000" b="1" dirty="0">
                <a:solidFill>
                  <a:srgbClr val="000000"/>
                </a:solidFill>
                <a:latin typeface="Times New Roman" panose="02020603050405020304" pitchFamily="18" charset="0"/>
              </a:rPr>
              <a:t>例  </a:t>
            </a:r>
            <a:r>
              <a:rPr lang="en-US" altLang="zh-CN" sz="2000" b="1" dirty="0">
                <a:solidFill>
                  <a:srgbClr val="000000"/>
                </a:solidFill>
                <a:latin typeface="Times New Roman" panose="02020603050405020304" pitchFamily="18" charset="0"/>
              </a:rPr>
              <a:t>  </a:t>
            </a:r>
            <a:r>
              <a:rPr lang="zh-CN" altLang="en-US" sz="2000" b="1" dirty="0">
                <a:solidFill>
                  <a:srgbClr val="000000"/>
                </a:solidFill>
                <a:latin typeface="Times New Roman" panose="02020603050405020304" pitchFamily="18" charset="0"/>
              </a:rPr>
              <a:t>假设单关节系统的各参数值为</a:t>
            </a:r>
            <a:endParaRPr lang="en-US" altLang="zh-CN" sz="2000" b="1" dirty="0">
              <a:solidFill>
                <a:srgbClr val="000000"/>
              </a:solidFill>
              <a:latin typeface="Times New Roman" panose="02020603050405020304" pitchFamily="18" charset="0"/>
              <a:cs typeface="Times New Roman" panose="02020603050405020304" pitchFamily="18" charset="0"/>
            </a:endParaRPr>
          </a:p>
        </p:txBody>
      </p:sp>
      <p:graphicFrame>
        <p:nvGraphicFramePr>
          <p:cNvPr id="75780" name="对象 18"/>
          <p:cNvGraphicFramePr>
            <a:graphicFrameLocks noChangeAspect="1"/>
          </p:cNvGraphicFramePr>
          <p:nvPr/>
        </p:nvGraphicFramePr>
        <p:xfrm>
          <a:off x="5942013" y="981075"/>
          <a:ext cx="1571625" cy="319088"/>
        </p:xfrm>
        <a:graphic>
          <a:graphicData uri="http://schemas.openxmlformats.org/presentationml/2006/ole">
            <mc:AlternateContent xmlns:mc="http://schemas.openxmlformats.org/markup-compatibility/2006">
              <mc:Choice xmlns:v="urn:schemas-microsoft-com:vml" Requires="v">
                <p:oleObj spid="_x0000_s27820" name="" r:id="rId1" imgW="1180465" imgH="241300" progId="Equation.DSMT4">
                  <p:embed/>
                </p:oleObj>
              </mc:Choice>
              <mc:Fallback>
                <p:oleObj name="" r:id="rId1" imgW="1180465" imgH="241300" progId="Equation.DSMT4">
                  <p:embed/>
                  <p:pic>
                    <p:nvPicPr>
                      <p:cNvPr id="0" name="对象 1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42013" y="981075"/>
                        <a:ext cx="1571625" cy="319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75781" name="矩形 2"/>
          <p:cNvSpPr>
            <a:spLocks noChangeArrowheads="1"/>
          </p:cNvSpPr>
          <p:nvPr/>
        </p:nvSpPr>
        <p:spPr bwMode="auto">
          <a:xfrm>
            <a:off x="7526338" y="936625"/>
            <a:ext cx="29416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b="1">
                <a:solidFill>
                  <a:srgbClr val="000000"/>
                </a:solidFill>
                <a:latin typeface="微软雅黑" panose="020B0503020204020204" pitchFamily="34" charset="-122"/>
              </a:rPr>
              <a:t>。此外，已知系统未建模的</a:t>
            </a:r>
            <a:endParaRPr lang="en-US" altLang="zh-CN" b="1">
              <a:solidFill>
                <a:srgbClr val="000000"/>
              </a:solidFill>
              <a:latin typeface="微软雅黑" panose="020B0503020204020204" pitchFamily="34" charset="-122"/>
            </a:endParaRPr>
          </a:p>
        </p:txBody>
      </p:sp>
      <p:sp>
        <p:nvSpPr>
          <p:cNvPr id="75782" name="矩形 27"/>
          <p:cNvSpPr>
            <a:spLocks noChangeArrowheads="1"/>
          </p:cNvSpPr>
          <p:nvPr/>
        </p:nvSpPr>
        <p:spPr bwMode="auto">
          <a:xfrm>
            <a:off x="1693863" y="1412875"/>
            <a:ext cx="8974137" cy="998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ts val="600"/>
              </a:spcBef>
            </a:pPr>
            <a:r>
              <a:rPr lang="zh-CN" altLang="en-US" b="1">
                <a:solidFill>
                  <a:srgbClr val="000000"/>
                </a:solidFill>
                <a:latin typeface="Times New Roman" panose="02020603050405020304" pitchFamily="18" charset="0"/>
              </a:rPr>
              <a:t>共振频率为</a:t>
            </a:r>
            <a:r>
              <a:rPr lang="en-US" altLang="zh-CN" b="1">
                <a:solidFill>
                  <a:srgbClr val="000000"/>
                </a:solidFill>
                <a:latin typeface="Times New Roman" panose="02020603050405020304" pitchFamily="18" charset="0"/>
              </a:rPr>
              <a:t>8rad/s</a:t>
            </a:r>
            <a:r>
              <a:rPr lang="zh-CN" altLang="en-US" b="1">
                <a:solidFill>
                  <a:srgbClr val="000000"/>
                </a:solidFill>
                <a:latin typeface="Times New Roman" panose="02020603050405020304" pitchFamily="18" charset="0"/>
              </a:rPr>
              <a:t>。求</a:t>
            </a:r>
            <a:r>
              <a:rPr lang="en-US" altLang="zh-CN" b="1">
                <a:solidFill>
                  <a:srgbClr val="000000"/>
                </a:solidFill>
                <a:latin typeface="Times New Roman" panose="02020603050405020304" pitchFamily="18" charset="0"/>
              </a:rPr>
              <a:t>α</a:t>
            </a:r>
            <a:r>
              <a:rPr lang="zh-CN" altLang="en-US" b="1">
                <a:solidFill>
                  <a:srgbClr val="000000"/>
                </a:solidFill>
                <a:latin typeface="Times New Roman" panose="02020603050405020304" pitchFamily="18" charset="0"/>
              </a:rPr>
              <a:t>，</a:t>
            </a:r>
            <a:r>
              <a:rPr lang="en-US" altLang="zh-CN" b="1">
                <a:solidFill>
                  <a:srgbClr val="000000"/>
                </a:solidFill>
                <a:latin typeface="Times New Roman" panose="02020603050405020304" pitchFamily="18" charset="0"/>
              </a:rPr>
              <a:t>β</a:t>
            </a:r>
            <a:r>
              <a:rPr lang="zh-CN" altLang="en-US" b="1">
                <a:solidFill>
                  <a:srgbClr val="000000"/>
                </a:solidFill>
                <a:latin typeface="Times New Roman" panose="02020603050405020304" pitchFamily="18" charset="0"/>
              </a:rPr>
              <a:t>，以及为使系统达到临近阻尼的位置控制规律的增益</a:t>
            </a:r>
            <a:r>
              <a:rPr lang="en-US" altLang="zh-CN" b="1">
                <a:solidFill>
                  <a:srgbClr val="000000"/>
                </a:solidFill>
                <a:latin typeface="Times New Roman" panose="02020603050405020304" pitchFamily="18" charset="0"/>
              </a:rPr>
              <a:t>k</a:t>
            </a:r>
            <a:r>
              <a:rPr lang="en-US" altLang="zh-CN" b="1" baseline="-25000">
                <a:solidFill>
                  <a:srgbClr val="000000"/>
                </a:solidFill>
                <a:latin typeface="Times New Roman" panose="02020603050405020304" pitchFamily="18" charset="0"/>
              </a:rPr>
              <a:t>p</a:t>
            </a:r>
            <a:r>
              <a:rPr lang="en-US" altLang="zh-CN" b="1">
                <a:solidFill>
                  <a:srgbClr val="000000"/>
                </a:solidFill>
                <a:latin typeface="Times New Roman" panose="02020603050405020304" pitchFamily="18" charset="0"/>
              </a:rPr>
              <a:t>, k</a:t>
            </a:r>
            <a:r>
              <a:rPr lang="en-US" altLang="zh-CN" b="1" baseline="-25000">
                <a:solidFill>
                  <a:srgbClr val="000000"/>
                </a:solidFill>
                <a:latin typeface="Times New Roman" panose="02020603050405020304" pitchFamily="18" charset="0"/>
              </a:rPr>
              <a:t>v .</a:t>
            </a:r>
            <a:endParaRPr lang="en-US" altLang="zh-CN" b="1" baseline="-25000">
              <a:solidFill>
                <a:srgbClr val="000000"/>
              </a:solidFill>
              <a:latin typeface="Times New Roman" panose="02020603050405020304" pitchFamily="18" charset="0"/>
            </a:endParaRPr>
          </a:p>
          <a:p>
            <a:pPr eaLnBrk="1" hangingPunct="1">
              <a:lnSpc>
                <a:spcPct val="150000"/>
              </a:lnSpc>
              <a:spcBef>
                <a:spcPts val="600"/>
              </a:spcBef>
            </a:pPr>
            <a:r>
              <a:rPr lang="zh-CN" altLang="en-US" b="1">
                <a:solidFill>
                  <a:srgbClr val="000000"/>
                </a:solidFill>
                <a:latin typeface="Times New Roman" panose="02020603050405020304" pitchFamily="18" charset="0"/>
              </a:rPr>
              <a:t>在不激发未建模模态的前提下，使系统的闭环刚度尽可能大。</a:t>
            </a:r>
            <a:endParaRPr lang="en-US" altLang="zh-CN" b="1">
              <a:solidFill>
                <a:srgbClr val="000000"/>
              </a:solidFill>
              <a:latin typeface="Times New Roman" panose="02020603050405020304" pitchFamily="18" charset="0"/>
              <a:cs typeface="Times New Roman" panose="02020603050405020304" pitchFamily="18" charset="0"/>
            </a:endParaRPr>
          </a:p>
        </p:txBody>
      </p:sp>
      <p:sp>
        <p:nvSpPr>
          <p:cNvPr id="75783" name="矩形 28"/>
          <p:cNvSpPr>
            <a:spLocks noChangeArrowheads="1"/>
          </p:cNvSpPr>
          <p:nvPr/>
        </p:nvSpPr>
        <p:spPr bwMode="auto">
          <a:xfrm>
            <a:off x="1749425" y="2749550"/>
            <a:ext cx="431800" cy="506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ts val="600"/>
              </a:spcBef>
            </a:pPr>
            <a:r>
              <a:rPr lang="zh-CN" altLang="en-US" b="1">
                <a:solidFill>
                  <a:srgbClr val="000000"/>
                </a:solidFill>
                <a:latin typeface="Times New Roman" panose="02020603050405020304" pitchFamily="18" charset="0"/>
              </a:rPr>
              <a:t>取</a:t>
            </a:r>
            <a:endParaRPr lang="en-US" altLang="zh-CN" b="1">
              <a:solidFill>
                <a:srgbClr val="000000"/>
              </a:solidFill>
              <a:latin typeface="Times New Roman" panose="02020603050405020304" pitchFamily="18" charset="0"/>
              <a:cs typeface="Times New Roman" panose="02020603050405020304" pitchFamily="18" charset="0"/>
            </a:endParaRPr>
          </a:p>
        </p:txBody>
      </p:sp>
      <p:graphicFrame>
        <p:nvGraphicFramePr>
          <p:cNvPr id="75784" name="对象 29"/>
          <p:cNvGraphicFramePr>
            <a:graphicFrameLocks noChangeAspect="1"/>
          </p:cNvGraphicFramePr>
          <p:nvPr/>
        </p:nvGraphicFramePr>
        <p:xfrm>
          <a:off x="2208213" y="2852738"/>
          <a:ext cx="1520825" cy="352425"/>
        </p:xfrm>
        <a:graphic>
          <a:graphicData uri="http://schemas.openxmlformats.org/presentationml/2006/ole">
            <mc:AlternateContent xmlns:mc="http://schemas.openxmlformats.org/markup-compatibility/2006">
              <mc:Choice xmlns:v="urn:schemas-microsoft-com:vml" Requires="v">
                <p:oleObj spid="_x0000_s27821" name="" r:id="rId3" imgW="1141730" imgH="266065" progId="Equation.DSMT4">
                  <p:embed/>
                </p:oleObj>
              </mc:Choice>
              <mc:Fallback>
                <p:oleObj name="" r:id="rId3" imgW="1141730" imgH="266065" progId="Equation.DSMT4">
                  <p:embed/>
                  <p:pic>
                    <p:nvPicPr>
                      <p:cNvPr id="0" name="对象 2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08213" y="2852738"/>
                        <a:ext cx="1520825"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75785" name="矩形 30"/>
          <p:cNvSpPr>
            <a:spLocks noChangeArrowheads="1"/>
          </p:cNvSpPr>
          <p:nvPr/>
        </p:nvSpPr>
        <p:spPr bwMode="auto">
          <a:xfrm>
            <a:off x="1727200" y="3429000"/>
            <a:ext cx="2305050" cy="506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ts val="600"/>
              </a:spcBef>
            </a:pPr>
            <a:r>
              <a:rPr lang="zh-CN" altLang="en-US" b="1">
                <a:solidFill>
                  <a:srgbClr val="000000"/>
                </a:solidFill>
                <a:latin typeface="Times New Roman" panose="02020603050405020304" pitchFamily="18" charset="0"/>
              </a:rPr>
              <a:t>此时系统在给定输入</a:t>
            </a:r>
            <a:endParaRPr lang="en-US" altLang="zh-CN" b="1">
              <a:solidFill>
                <a:srgbClr val="000000"/>
              </a:solidFill>
              <a:latin typeface="Times New Roman" panose="02020603050405020304" pitchFamily="18" charset="0"/>
              <a:cs typeface="Times New Roman" panose="02020603050405020304" pitchFamily="18" charset="0"/>
            </a:endParaRPr>
          </a:p>
        </p:txBody>
      </p:sp>
      <p:graphicFrame>
        <p:nvGraphicFramePr>
          <p:cNvPr id="75786" name="对象 31"/>
          <p:cNvGraphicFramePr>
            <a:graphicFrameLocks noChangeAspect="1"/>
          </p:cNvGraphicFramePr>
          <p:nvPr/>
        </p:nvGraphicFramePr>
        <p:xfrm>
          <a:off x="3935413" y="3544888"/>
          <a:ext cx="269875" cy="319087"/>
        </p:xfrm>
        <a:graphic>
          <a:graphicData uri="http://schemas.openxmlformats.org/presentationml/2006/ole">
            <mc:AlternateContent xmlns:mc="http://schemas.openxmlformats.org/markup-compatibility/2006">
              <mc:Choice xmlns:v="urn:schemas-microsoft-com:vml" Requires="v">
                <p:oleObj spid="_x0000_s27822" name="" r:id="rId5" imgW="203200" imgH="241300" progId="Equation.DSMT4">
                  <p:embed/>
                </p:oleObj>
              </mc:Choice>
              <mc:Fallback>
                <p:oleObj name="" r:id="rId5" imgW="203200" imgH="241300" progId="Equation.DSMT4">
                  <p:embed/>
                  <p:pic>
                    <p:nvPicPr>
                      <p:cNvPr id="0" name="对象 3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35413" y="3544888"/>
                        <a:ext cx="269875" cy="319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75787" name="矩形 32"/>
          <p:cNvSpPr>
            <a:spLocks noChangeArrowheads="1"/>
          </p:cNvSpPr>
          <p:nvPr/>
        </p:nvSpPr>
        <p:spPr bwMode="auto">
          <a:xfrm>
            <a:off x="4243388" y="3424238"/>
            <a:ext cx="4604543" cy="455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ts val="600"/>
              </a:spcBef>
            </a:pPr>
            <a:r>
              <a:rPr lang="zh-CN" altLang="en-US" b="1" dirty="0">
                <a:solidFill>
                  <a:srgbClr val="000000"/>
                </a:solidFill>
                <a:latin typeface="Times New Roman" panose="02020603050405020304" pitchFamily="18" charset="0"/>
              </a:rPr>
              <a:t>下呈现为一个单位质量。取闭环固有频率</a:t>
            </a:r>
            <a:endParaRPr lang="en-US" altLang="zh-CN" b="1" dirty="0">
              <a:solidFill>
                <a:srgbClr val="000000"/>
              </a:solidFill>
              <a:latin typeface="Times New Roman" panose="02020603050405020304" pitchFamily="18" charset="0"/>
              <a:cs typeface="Times New Roman" panose="02020603050405020304" pitchFamily="18" charset="0"/>
            </a:endParaRPr>
          </a:p>
        </p:txBody>
      </p:sp>
      <p:graphicFrame>
        <p:nvGraphicFramePr>
          <p:cNvPr id="75788" name="对象 33"/>
          <p:cNvGraphicFramePr>
            <a:graphicFrameLocks noChangeAspect="1"/>
          </p:cNvGraphicFramePr>
          <p:nvPr/>
        </p:nvGraphicFramePr>
        <p:xfrm>
          <a:off x="8488363" y="3522662"/>
          <a:ext cx="1976437" cy="319087"/>
        </p:xfrm>
        <a:graphic>
          <a:graphicData uri="http://schemas.openxmlformats.org/presentationml/2006/ole">
            <mc:AlternateContent xmlns:mc="http://schemas.openxmlformats.org/markup-compatibility/2006">
              <mc:Choice xmlns:v="urn:schemas-microsoft-com:vml" Requires="v">
                <p:oleObj spid="_x0000_s27823" name="" r:id="rId7" imgW="1485265" imgH="241300" progId="Equation.DSMT4">
                  <p:embed/>
                </p:oleObj>
              </mc:Choice>
              <mc:Fallback>
                <p:oleObj name="" r:id="rId7" imgW="1485265" imgH="241300" progId="Equation.DSMT4">
                  <p:embed/>
                  <p:pic>
                    <p:nvPicPr>
                      <p:cNvPr id="0" name="对象 3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488363" y="3522662"/>
                        <a:ext cx="1976437" cy="319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75789" name="矩形 34"/>
          <p:cNvSpPr>
            <a:spLocks noChangeArrowheads="1"/>
          </p:cNvSpPr>
          <p:nvPr/>
        </p:nvSpPr>
        <p:spPr bwMode="auto">
          <a:xfrm>
            <a:off x="1751013" y="4076700"/>
            <a:ext cx="8070320" cy="455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ts val="600"/>
              </a:spcBef>
            </a:pPr>
            <a:r>
              <a:rPr lang="zh-CN" altLang="en-US" b="1" dirty="0">
                <a:solidFill>
                  <a:srgbClr val="000000"/>
                </a:solidFill>
                <a:latin typeface="Times New Roman" panose="02020603050405020304" pitchFamily="18" charset="0"/>
              </a:rPr>
              <a:t>由等式关系                                                         ，得</a:t>
            </a:r>
            <a:endParaRPr lang="en-US" altLang="zh-CN" b="1" dirty="0">
              <a:solidFill>
                <a:srgbClr val="000000"/>
              </a:solidFill>
              <a:latin typeface="Times New Roman" panose="02020603050405020304" pitchFamily="18" charset="0"/>
              <a:cs typeface="Times New Roman" panose="02020603050405020304" pitchFamily="18" charset="0"/>
            </a:endParaRPr>
          </a:p>
        </p:txBody>
      </p:sp>
      <p:graphicFrame>
        <p:nvGraphicFramePr>
          <p:cNvPr id="75790" name="对象 35"/>
          <p:cNvGraphicFramePr>
            <a:graphicFrameLocks noChangeAspect="1"/>
          </p:cNvGraphicFramePr>
          <p:nvPr/>
        </p:nvGraphicFramePr>
        <p:xfrm>
          <a:off x="5232400" y="4652963"/>
          <a:ext cx="1385888" cy="387350"/>
        </p:xfrm>
        <a:graphic>
          <a:graphicData uri="http://schemas.openxmlformats.org/presentationml/2006/ole">
            <mc:AlternateContent xmlns:mc="http://schemas.openxmlformats.org/markup-compatibility/2006">
              <mc:Choice xmlns:v="urn:schemas-microsoft-com:vml" Requires="v">
                <p:oleObj spid="_x0000_s27824" name="" r:id="rId9" imgW="1040765" imgH="292100" progId="Equation.DSMT4">
                  <p:embed/>
                </p:oleObj>
              </mc:Choice>
              <mc:Fallback>
                <p:oleObj name="" r:id="rId9" imgW="1040765" imgH="292100" progId="Equation.DSMT4">
                  <p:embed/>
                  <p:pic>
                    <p:nvPicPr>
                      <p:cNvPr id="0" name="对象 3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232400" y="4652963"/>
                        <a:ext cx="1385888"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75791" name="对象 36"/>
          <p:cNvGraphicFramePr>
            <a:graphicFrameLocks noChangeAspect="1"/>
          </p:cNvGraphicFramePr>
          <p:nvPr/>
        </p:nvGraphicFramePr>
        <p:xfrm>
          <a:off x="5207000" y="5213350"/>
          <a:ext cx="1436688" cy="420688"/>
        </p:xfrm>
        <a:graphic>
          <a:graphicData uri="http://schemas.openxmlformats.org/presentationml/2006/ole">
            <mc:AlternateContent xmlns:mc="http://schemas.openxmlformats.org/markup-compatibility/2006">
              <mc:Choice xmlns:v="urn:schemas-microsoft-com:vml" Requires="v">
                <p:oleObj spid="_x0000_s27825" name="" r:id="rId11" imgW="1078865" imgH="317500" progId="Equation.DSMT4">
                  <p:embed/>
                </p:oleObj>
              </mc:Choice>
              <mc:Fallback>
                <p:oleObj name="" r:id="rId11" imgW="1078865" imgH="317500" progId="Equation.DSMT4">
                  <p:embed/>
                  <p:pic>
                    <p:nvPicPr>
                      <p:cNvPr id="0" name="对象 3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207000" y="5213350"/>
                        <a:ext cx="1436688" cy="420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6" name="Rectangle 2"/>
          <p:cNvSpPr>
            <a:spLocks noChangeArrowheads="1"/>
          </p:cNvSpPr>
          <p:nvPr/>
        </p:nvSpPr>
        <p:spPr bwMode="auto">
          <a:xfrm>
            <a:off x="1550988" y="69850"/>
            <a:ext cx="9072562"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800" b="1" dirty="0">
                <a:solidFill>
                  <a:srgbClr val="000000"/>
                </a:solidFill>
                <a:latin typeface="Times New Roman" panose="02020603050405020304" pitchFamily="18" charset="0"/>
                <a:ea typeface="华文中宋" panose="02010600040101010101" pitchFamily="2" charset="-122"/>
              </a:rPr>
              <a:t>6.3.2  </a:t>
            </a:r>
            <a:r>
              <a:rPr lang="zh-CN" altLang="en-US" sz="2800" b="1" dirty="0">
                <a:solidFill>
                  <a:srgbClr val="000000"/>
                </a:solidFill>
                <a:latin typeface="Times New Roman" panose="02020603050405020304" pitchFamily="18" charset="0"/>
                <a:ea typeface="华文中宋" panose="02010600040101010101" pitchFamily="2" charset="-122"/>
              </a:rPr>
              <a:t>机器人单关节分解控制器设计</a:t>
            </a:r>
            <a:endParaRPr lang="zh-CN" altLang="en-US" sz="2800" b="1" dirty="0">
              <a:solidFill>
                <a:srgbClr val="000000"/>
              </a:solidFill>
              <a:latin typeface="Times New Roman" panose="02020603050405020304" pitchFamily="18" charset="0"/>
              <a:ea typeface="华文中宋" panose="02010600040101010101" pitchFamily="2" charset="-122"/>
            </a:endParaRPr>
          </a:p>
        </p:txBody>
      </p:sp>
      <p:graphicFrame>
        <p:nvGraphicFramePr>
          <p:cNvPr id="2" name="对象 1"/>
          <p:cNvGraphicFramePr>
            <a:graphicFrameLocks noChangeAspect="1"/>
          </p:cNvGraphicFramePr>
          <p:nvPr/>
        </p:nvGraphicFramePr>
        <p:xfrm>
          <a:off x="3123406" y="4037012"/>
          <a:ext cx="3057525" cy="581025"/>
        </p:xfrm>
        <a:graphic>
          <a:graphicData uri="http://schemas.openxmlformats.org/presentationml/2006/ole">
            <mc:AlternateContent xmlns:mc="http://schemas.openxmlformats.org/markup-compatibility/2006">
              <mc:Choice xmlns:v="urn:schemas-microsoft-com:vml" Requires="v">
                <p:oleObj spid="_x0000_s27826" name="Equation" r:id="rId13" imgW="3590925" imgH="691515" progId="Equation.DSMT4">
                  <p:embed/>
                </p:oleObj>
              </mc:Choice>
              <mc:Fallback>
                <p:oleObj name="Equation" r:id="rId13" imgW="3590925" imgH="691515" progId="Equation.DSMT4">
                  <p:embed/>
                  <p:pic>
                    <p:nvPicPr>
                      <p:cNvPr id="0" name="对象 1"/>
                      <p:cNvPicPr/>
                      <p:nvPr/>
                    </p:nvPicPr>
                    <p:blipFill>
                      <a:blip r:embed="rId14"/>
                      <a:stretch>
                        <a:fillRect/>
                      </a:stretch>
                    </p:blipFill>
                    <p:spPr>
                      <a:xfrm>
                        <a:off x="3123406" y="4037012"/>
                        <a:ext cx="3057525" cy="581025"/>
                      </a:xfrm>
                      <a:prstGeom prst="rect">
                        <a:avLst/>
                      </a:prstGeom>
                    </p:spPr>
                  </p:pic>
                </p:oleObj>
              </mc:Fallback>
            </mc:AlternateContent>
          </a:graphicData>
        </a:graphic>
      </p:graphicFrame>
      <p:graphicFrame>
        <p:nvGraphicFramePr>
          <p:cNvPr id="3" name="对象 2"/>
          <p:cNvGraphicFramePr>
            <a:graphicFrameLocks noChangeAspect="1"/>
          </p:cNvGraphicFramePr>
          <p:nvPr/>
        </p:nvGraphicFramePr>
        <p:xfrm>
          <a:off x="2040731" y="6243636"/>
          <a:ext cx="2611437" cy="479425"/>
        </p:xfrm>
        <a:graphic>
          <a:graphicData uri="http://schemas.openxmlformats.org/presentationml/2006/ole">
            <mc:AlternateContent xmlns:mc="http://schemas.openxmlformats.org/markup-compatibility/2006">
              <mc:Choice xmlns:v="urn:schemas-microsoft-com:vml" Requires="v">
                <p:oleObj spid="_x0000_s27827" name="Equation" r:id="rId15" imgW="2612390" imgH="480060" progId="Equation.DSMT4">
                  <p:embed/>
                </p:oleObj>
              </mc:Choice>
              <mc:Fallback>
                <p:oleObj name="Equation" r:id="rId15" imgW="2612390" imgH="480060" progId="Equation.DSMT4">
                  <p:embed/>
                  <p:pic>
                    <p:nvPicPr>
                      <p:cNvPr id="0" name="对象 2"/>
                      <p:cNvPicPr/>
                      <p:nvPr/>
                    </p:nvPicPr>
                    <p:blipFill>
                      <a:blip r:embed="rId16"/>
                      <a:stretch>
                        <a:fillRect/>
                      </a:stretch>
                    </p:blipFill>
                    <p:spPr>
                      <a:xfrm>
                        <a:off x="2040731" y="6243636"/>
                        <a:ext cx="2611437" cy="479425"/>
                      </a:xfrm>
                      <a:prstGeom prst="rect">
                        <a:avLst/>
                      </a:prstGeom>
                    </p:spPr>
                  </p:pic>
                </p:oleObj>
              </mc:Fallback>
            </mc:AlternateContent>
          </a:graphicData>
        </a:graphic>
      </p:graphicFrame>
      <p:sp>
        <p:nvSpPr>
          <p:cNvPr id="4" name="矩形 10"/>
          <p:cNvSpPr>
            <a:spLocks noChangeArrowheads="1"/>
          </p:cNvSpPr>
          <p:nvPr/>
        </p:nvSpPr>
        <p:spPr bwMode="auto">
          <a:xfrm>
            <a:off x="4821962" y="6270869"/>
            <a:ext cx="566539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ts val="1800"/>
              </a:spcBef>
            </a:pPr>
            <a:r>
              <a:rPr lang="zh-CN" altLang="en-US" sz="2400" b="1"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dirty="0">
                <a:solidFill>
                  <a:srgbClr val="000000"/>
                </a:solidFill>
                <a:latin typeface="黑体" panose="02010609060101010101" pitchFamily="2" charset="-122"/>
                <a:ea typeface="黑体" panose="02010609060101010101" pitchFamily="2" charset="-122"/>
                <a:cs typeface="Times New Roman" panose="02020603050405020304" pitchFamily="18" charset="0"/>
              </a:rPr>
              <a:t>设计   </a:t>
            </a:r>
            <a:r>
              <a:rPr lang="zh-CN" altLang="en-US" sz="2400" b="1"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                                             </a:t>
            </a:r>
            <a:endParaRPr lang="en-US" altLang="zh-CN" sz="2400" b="1"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graphicFrame>
        <p:nvGraphicFramePr>
          <p:cNvPr id="5" name="对象 4"/>
          <p:cNvGraphicFramePr>
            <a:graphicFrameLocks noChangeAspect="1"/>
          </p:cNvGraphicFramePr>
          <p:nvPr/>
        </p:nvGraphicFramePr>
        <p:xfrm>
          <a:off x="6033823" y="6270869"/>
          <a:ext cx="1620837" cy="450850"/>
        </p:xfrm>
        <a:graphic>
          <a:graphicData uri="http://schemas.openxmlformats.org/presentationml/2006/ole">
            <mc:AlternateContent xmlns:mc="http://schemas.openxmlformats.org/markup-compatibility/2006">
              <mc:Choice xmlns:v="urn:schemas-microsoft-com:vml" Requires="v">
                <p:oleObj spid="_x0000_s27828" name="Equation" r:id="rId17" imgW="1623060" imgH="452755" progId="Equation.DSMT4">
                  <p:embed/>
                </p:oleObj>
              </mc:Choice>
              <mc:Fallback>
                <p:oleObj name="Equation" r:id="rId17" imgW="1623060" imgH="452755" progId="Equation.DSMT4">
                  <p:embed/>
                  <p:pic>
                    <p:nvPicPr>
                      <p:cNvPr id="0" name="对象 4"/>
                      <p:cNvPicPr/>
                      <p:nvPr/>
                    </p:nvPicPr>
                    <p:blipFill>
                      <a:blip r:embed="rId18"/>
                      <a:stretch>
                        <a:fillRect/>
                      </a:stretch>
                    </p:blipFill>
                    <p:spPr>
                      <a:xfrm>
                        <a:off x="6033823" y="6270869"/>
                        <a:ext cx="1620837" cy="450850"/>
                      </a:xfrm>
                      <a:prstGeom prst="rect">
                        <a:avLst/>
                      </a:prstGeom>
                    </p:spPr>
                  </p:pic>
                </p:oleObj>
              </mc:Fallback>
            </mc:AlternateContent>
          </a:graphicData>
        </a:graphic>
      </p:graphicFrame>
      <p:graphicFrame>
        <p:nvGraphicFramePr>
          <p:cNvPr id="6" name="对象 5"/>
          <p:cNvGraphicFramePr>
            <a:graphicFrameLocks noChangeAspect="1"/>
          </p:cNvGraphicFramePr>
          <p:nvPr/>
        </p:nvGraphicFramePr>
        <p:xfrm>
          <a:off x="7898641" y="6184785"/>
          <a:ext cx="2344737" cy="554037"/>
        </p:xfrm>
        <a:graphic>
          <a:graphicData uri="http://schemas.openxmlformats.org/presentationml/2006/ole">
            <mc:AlternateContent xmlns:mc="http://schemas.openxmlformats.org/markup-compatibility/2006">
              <mc:Choice xmlns:v="urn:schemas-microsoft-com:vml" Requires="v">
                <p:oleObj spid="_x0000_s27829" name="Equation" r:id="rId19" imgW="2345690" imgH="554990" progId="Equation.DSMT4">
                  <p:embed/>
                </p:oleObj>
              </mc:Choice>
              <mc:Fallback>
                <p:oleObj name="Equation" r:id="rId19" imgW="2345690" imgH="554990" progId="Equation.DSMT4">
                  <p:embed/>
                  <p:pic>
                    <p:nvPicPr>
                      <p:cNvPr id="0" name="对象 5"/>
                      <p:cNvPicPr/>
                      <p:nvPr/>
                    </p:nvPicPr>
                    <p:blipFill>
                      <a:blip r:embed="rId20"/>
                      <a:stretch>
                        <a:fillRect/>
                      </a:stretch>
                    </p:blipFill>
                    <p:spPr>
                      <a:xfrm>
                        <a:off x="7898641" y="6184785"/>
                        <a:ext cx="2344737" cy="554037"/>
                      </a:xfrm>
                      <a:prstGeom prst="rect">
                        <a:avLst/>
                      </a:prstGeom>
                    </p:spPr>
                  </p:pic>
                </p:oleObj>
              </mc:Fallback>
            </mc:AlternateContent>
          </a:graphicData>
        </a:graphic>
      </p:graphicFrame>
      <p:sp>
        <p:nvSpPr>
          <p:cNvPr id="7" name="文本框 6"/>
          <p:cNvSpPr txBox="1"/>
          <p:nvPr/>
        </p:nvSpPr>
        <p:spPr>
          <a:xfrm>
            <a:off x="1148403" y="6270869"/>
            <a:ext cx="800219" cy="461665"/>
          </a:xfrm>
          <a:prstGeom prst="rect">
            <a:avLst/>
          </a:prstGeom>
          <a:noFill/>
        </p:spPr>
        <p:txBody>
          <a:bodyPr wrap="none" rtlCol="0">
            <a:spAutoFit/>
          </a:bodyPr>
          <a:lstStyle/>
          <a:p>
            <a:r>
              <a:rPr lang="zh-CN" altLang="en-US" sz="2400" dirty="0">
                <a:latin typeface="黑体" panose="02010609060101010101" pitchFamily="2" charset="-122"/>
                <a:ea typeface="黑体" panose="02010609060101010101" pitchFamily="2" charset="-122"/>
              </a:rPr>
              <a:t>模型</a:t>
            </a:r>
            <a:endParaRPr lang="zh-CN" altLang="en-US" sz="2400" dirty="0">
              <a:latin typeface="黑体" panose="02010609060101010101" pitchFamily="2" charset="-122"/>
              <a:ea typeface="黑体" panose="0201060906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578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578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578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578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578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578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578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579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579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783" grpId="0"/>
      <p:bldP spid="75785" grpId="0"/>
      <p:bldP spid="75787" grpId="0"/>
      <p:bldP spid="75789"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灯片编号占位符 1"/>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1"/>
              </a:buBlip>
              <a:defRPr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folHlink"/>
              </a:buClr>
              <a:buSzPct val="60000"/>
              <a:buFont typeface="Wingdings" panose="05000000000000000000" pitchFamily="2" charset="2"/>
              <a:buBlip>
                <a:blip r:embed="rId2"/>
              </a:buBlip>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SzPct val="60000"/>
              <a:buFont typeface="Wingdings" panose="05000000000000000000" pitchFamily="2" charset="2"/>
              <a:buBlip>
                <a:blip r:embed="rId1"/>
              </a:buBlip>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folHlink"/>
              </a:buClr>
              <a:buSzPct val="60000"/>
              <a:buFont typeface="Wingdings" panose="05000000000000000000" pitchFamily="2" charset="2"/>
              <a:buBlip>
                <a:blip r:embed="rId3"/>
              </a:buBlip>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folHlink"/>
              </a:buClr>
              <a:buSzPct val="60000"/>
              <a:buFont typeface="Wingdings" panose="05000000000000000000" pitchFamily="2" charset="2"/>
              <a:buChar char="n"/>
              <a:defRPr sz="16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folHlink"/>
              </a:buClr>
              <a:buSzPct val="60000"/>
              <a:buFont typeface="Wingdings" panose="05000000000000000000" pitchFamily="2" charset="2"/>
              <a:buChar char="n"/>
              <a:defRPr sz="16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folHlink"/>
              </a:buClr>
              <a:buSzPct val="60000"/>
              <a:buFont typeface="Wingdings" panose="05000000000000000000" pitchFamily="2" charset="2"/>
              <a:buChar char="n"/>
              <a:defRPr sz="16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folHlink"/>
              </a:buClr>
              <a:buSzPct val="60000"/>
              <a:buFont typeface="Wingdings" panose="05000000000000000000" pitchFamily="2" charset="2"/>
              <a:buChar char="n"/>
              <a:defRPr sz="16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folHlink"/>
              </a:buClr>
              <a:buSzPct val="60000"/>
              <a:buFont typeface="Wingdings" panose="05000000000000000000" pitchFamily="2" charset="2"/>
              <a:buChar char="n"/>
              <a:defRPr sz="16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fld id="{9ECAC957-7A1F-4CEE-81B1-A936162B6B3C}" type="slidenum">
              <a:rPr lang="zh-CN" altLang="en-US" sz="1400">
                <a:solidFill>
                  <a:srgbClr val="022EBA"/>
                </a:solidFill>
                <a:ea typeface="黑体" panose="02010609060101010101" pitchFamily="2" charset="-122"/>
              </a:rPr>
            </a:fld>
            <a:endParaRPr lang="zh-CN" altLang="en-US" sz="1400">
              <a:solidFill>
                <a:srgbClr val="022EBA"/>
              </a:solidFill>
              <a:ea typeface="黑体" panose="02010609060101010101" pitchFamily="2" charset="-122"/>
            </a:endParaRPr>
          </a:p>
        </p:txBody>
      </p:sp>
      <p:sp>
        <p:nvSpPr>
          <p:cNvPr id="16385" name="标题 4097"/>
          <p:cNvSpPr>
            <a:spLocks noGrp="1"/>
          </p:cNvSpPr>
          <p:nvPr>
            <p:ph type="title"/>
          </p:nvPr>
        </p:nvSpPr>
        <p:spPr>
          <a:xfrm>
            <a:off x="810950" y="-99350"/>
            <a:ext cx="9144000" cy="719138"/>
          </a:xfrm>
        </p:spPr>
        <p:txBody>
          <a:bodyPr/>
          <a:lstStyle/>
          <a:p>
            <a:pPr>
              <a:lnSpc>
                <a:spcPct val="120000"/>
              </a:lnSpc>
              <a:defRPr/>
            </a:pPr>
            <a:r>
              <a:rPr lang="zh-CN" altLang="en-US" sz="3200" spc="350" dirty="0">
                <a:latin typeface="华文中宋" panose="02010600040101010101" pitchFamily="2" charset="-122"/>
                <a:ea typeface="华文中宋" panose="02010600040101010101" pitchFamily="2" charset="-122"/>
              </a:rPr>
              <a:t>第六章 机器人控制技术</a:t>
            </a:r>
            <a:endParaRPr lang="zh-CN" altLang="en-US" sz="3200" spc="350" dirty="0">
              <a:latin typeface="华文中宋" panose="02010600040101010101" pitchFamily="2" charset="-122"/>
              <a:ea typeface="华文中宋" panose="02010600040101010101" pitchFamily="2" charset="-122"/>
            </a:endParaRPr>
          </a:p>
        </p:txBody>
      </p:sp>
      <p:sp>
        <p:nvSpPr>
          <p:cNvPr id="7173" name="矩形 7172"/>
          <p:cNvSpPr/>
          <p:nvPr/>
        </p:nvSpPr>
        <p:spPr>
          <a:xfrm>
            <a:off x="2495550" y="1008416"/>
            <a:ext cx="8556272" cy="3400425"/>
          </a:xfrm>
          <a:prstGeom prst="rect">
            <a:avLst/>
          </a:prstGeom>
          <a:noFill/>
          <a:ln w="9525">
            <a:noFill/>
          </a:ln>
        </p:spPr>
        <p:txBody>
          <a:bodyPr/>
          <a:lstStyle/>
          <a:p>
            <a:pPr marL="342900" indent="-342900">
              <a:lnSpc>
                <a:spcPct val="90000"/>
              </a:lnSpc>
              <a:spcBef>
                <a:spcPct val="35000"/>
              </a:spcBef>
              <a:buClr>
                <a:srgbClr val="333399"/>
              </a:buClr>
              <a:buSzPct val="90000"/>
              <a:defRPr/>
            </a:pPr>
            <a:r>
              <a:rPr lang="en-US" altLang="zh-CN" sz="2800" dirty="0">
                <a:latin typeface="华文中宋" panose="02010600040101010101" pitchFamily="2" charset="-122"/>
                <a:ea typeface="华文中宋" panose="02010600040101010101" pitchFamily="2" charset="-122"/>
                <a:cs typeface="+mj-ea"/>
                <a:sym typeface="Wingdings" panose="05000000000000000000" pitchFamily="2" charset="2"/>
              </a:rPr>
              <a:t> </a:t>
            </a:r>
            <a:r>
              <a:rPr lang="en-US" altLang="zh-CN" sz="2800" b="1" dirty="0">
                <a:latin typeface="Times New Roman" panose="02020603050405020304" pitchFamily="18" charset="0"/>
                <a:ea typeface="华文中宋" panose="02010600040101010101" pitchFamily="2" charset="-122"/>
                <a:cs typeface="Times New Roman" panose="02020603050405020304" pitchFamily="18" charset="0"/>
                <a:sym typeface="Wingdings" panose="05000000000000000000" pitchFamily="2" charset="2"/>
              </a:rPr>
              <a:t>6.1 </a:t>
            </a:r>
            <a:r>
              <a:rPr lang="zh-CN" altLang="en-US" sz="2800" b="1" dirty="0">
                <a:latin typeface="Times New Roman" panose="02020603050405020304" pitchFamily="18" charset="0"/>
                <a:ea typeface="华文中宋" panose="02010600040101010101" pitchFamily="2" charset="-122"/>
                <a:cs typeface="Times New Roman" panose="02020603050405020304" pitchFamily="18" charset="0"/>
                <a:sym typeface="Wingdings" panose="05000000000000000000" pitchFamily="2" charset="2"/>
              </a:rPr>
              <a:t>机器人控制系统概述</a:t>
            </a:r>
            <a:endParaRPr lang="en-US" altLang="zh-CN" sz="2800" b="1" dirty="0">
              <a:latin typeface="Times New Roman" panose="02020603050405020304" pitchFamily="18" charset="0"/>
              <a:ea typeface="华文中宋" panose="02010600040101010101" pitchFamily="2" charset="-122"/>
              <a:cs typeface="Times New Roman" panose="02020603050405020304" pitchFamily="18" charset="0"/>
            </a:endParaRPr>
          </a:p>
          <a:p>
            <a:pPr marL="457200" indent="-457200">
              <a:lnSpc>
                <a:spcPct val="130000"/>
              </a:lnSpc>
              <a:spcBef>
                <a:spcPct val="35000"/>
              </a:spcBef>
              <a:buClr>
                <a:srgbClr val="333399"/>
              </a:buClr>
              <a:buFont typeface="Wingdings" panose="05000000000000000000" pitchFamily="2" charset="2"/>
              <a:buChar char="&amp;"/>
              <a:defRPr/>
            </a:pPr>
            <a:r>
              <a:rPr lang="en-US" altLang="zh-CN" sz="2800" b="1" dirty="0">
                <a:latin typeface="Times New Roman" panose="02020603050405020304" pitchFamily="18" charset="0"/>
                <a:ea typeface="华文中宋" panose="02010600040101010101" pitchFamily="2" charset="-122"/>
                <a:cs typeface="Times New Roman" panose="02020603050405020304" pitchFamily="18" charset="0"/>
                <a:sym typeface="Wingdings" panose="05000000000000000000" pitchFamily="2" charset="2"/>
              </a:rPr>
              <a:t> 6.2 </a:t>
            </a:r>
            <a:r>
              <a:rPr lang="zh-CN" altLang="en-US" sz="2800" b="1" dirty="0">
                <a:latin typeface="Times New Roman" panose="02020603050405020304" pitchFamily="18" charset="0"/>
                <a:ea typeface="华文中宋" panose="02010600040101010101" pitchFamily="2" charset="-122"/>
                <a:cs typeface="Times New Roman" panose="02020603050405020304" pitchFamily="18" charset="0"/>
                <a:sym typeface="Wingdings" panose="05000000000000000000" pitchFamily="2" charset="2"/>
              </a:rPr>
              <a:t>机器人单关节位置控制（机电部分）</a:t>
            </a:r>
            <a:endParaRPr lang="en-US" altLang="zh-CN" sz="2800" b="1" dirty="0">
              <a:latin typeface="Times New Roman" panose="02020603050405020304" pitchFamily="18" charset="0"/>
              <a:ea typeface="华文中宋" panose="02010600040101010101" pitchFamily="2" charset="-122"/>
              <a:cs typeface="Times New Roman" panose="02020603050405020304" pitchFamily="18" charset="0"/>
              <a:sym typeface="Wingdings" panose="05000000000000000000" pitchFamily="2" charset="2"/>
            </a:endParaRPr>
          </a:p>
          <a:p>
            <a:pPr marL="457200" indent="-457200">
              <a:lnSpc>
                <a:spcPct val="130000"/>
              </a:lnSpc>
              <a:spcBef>
                <a:spcPct val="35000"/>
              </a:spcBef>
              <a:buClr>
                <a:srgbClr val="333399"/>
              </a:buClr>
              <a:buFont typeface="Wingdings" panose="05000000000000000000" pitchFamily="2" charset="2"/>
              <a:buChar char="&amp;"/>
              <a:defRPr/>
            </a:pPr>
            <a:r>
              <a:rPr lang="en-US" altLang="zh-CN" sz="2400" dirty="0">
                <a:latin typeface="Times New Roman" panose="02020603050405020304" pitchFamily="18" charset="0"/>
                <a:ea typeface="华文中宋" panose="02010600040101010101" pitchFamily="2" charset="-122"/>
                <a:cs typeface="Times New Roman" panose="02020603050405020304" pitchFamily="18" charset="0"/>
              </a:rPr>
              <a:t> 6.2.1 </a:t>
            </a:r>
            <a:r>
              <a:rPr lang="zh-CN" altLang="en-US" sz="2400" dirty="0">
                <a:latin typeface="Times New Roman" panose="02020603050405020304" pitchFamily="18" charset="0"/>
                <a:ea typeface="华文中宋" panose="02010600040101010101" pitchFamily="2" charset="-122"/>
                <a:cs typeface="Times New Roman" panose="02020603050405020304" pitchFamily="18" charset="0"/>
              </a:rPr>
              <a:t>知识回顾：二阶线性系统稳定性</a:t>
            </a:r>
            <a:endParaRPr lang="en-US" altLang="zh-CN" sz="2400" dirty="0">
              <a:latin typeface="Times New Roman" panose="02020603050405020304" pitchFamily="18" charset="0"/>
              <a:ea typeface="华文中宋" panose="02010600040101010101" pitchFamily="2" charset="-122"/>
              <a:cs typeface="Times New Roman" panose="02020603050405020304" pitchFamily="18" charset="0"/>
            </a:endParaRPr>
          </a:p>
          <a:p>
            <a:pPr marL="457200" indent="-457200">
              <a:lnSpc>
                <a:spcPct val="130000"/>
              </a:lnSpc>
              <a:spcBef>
                <a:spcPct val="35000"/>
              </a:spcBef>
              <a:buClr>
                <a:srgbClr val="333399"/>
              </a:buClr>
              <a:buFont typeface="Wingdings" panose="05000000000000000000" pitchFamily="2" charset="2"/>
              <a:buChar char="&amp;"/>
              <a:defRPr/>
            </a:pPr>
            <a:r>
              <a:rPr lang="en-US" altLang="zh-CN" sz="2400" dirty="0">
                <a:latin typeface="Times New Roman" panose="02020603050405020304" pitchFamily="18" charset="0"/>
                <a:ea typeface="华文中宋" panose="02010600040101010101" pitchFamily="2" charset="-122"/>
                <a:cs typeface="Times New Roman" panose="02020603050405020304" pitchFamily="18" charset="0"/>
              </a:rPr>
              <a:t> 6.2.2 </a:t>
            </a:r>
            <a:r>
              <a:rPr lang="zh-CN" altLang="en-US" sz="2400" dirty="0">
                <a:latin typeface="Times New Roman" panose="02020603050405020304" pitchFamily="18" charset="0"/>
                <a:ea typeface="华文中宋" panose="02010600040101010101" pitchFamily="2" charset="-122"/>
                <a:cs typeface="Times New Roman" panose="02020603050405020304" pitchFamily="18" charset="0"/>
              </a:rPr>
              <a:t>机器人单关节的建模与</a:t>
            </a:r>
            <a:r>
              <a:rPr lang="en-US" altLang="zh-CN" sz="2400" dirty="0">
                <a:latin typeface="Times New Roman" panose="02020603050405020304" pitchFamily="18" charset="0"/>
                <a:ea typeface="华文中宋" panose="02010600040101010101" pitchFamily="2" charset="-122"/>
                <a:cs typeface="Times New Roman" panose="02020603050405020304" pitchFamily="18" charset="0"/>
              </a:rPr>
              <a:t>PD</a:t>
            </a:r>
            <a:r>
              <a:rPr lang="zh-CN" altLang="en-US" sz="2400" dirty="0">
                <a:latin typeface="Times New Roman" panose="02020603050405020304" pitchFamily="18" charset="0"/>
                <a:ea typeface="华文中宋" panose="02010600040101010101" pitchFamily="2" charset="-122"/>
                <a:cs typeface="Times New Roman" panose="02020603050405020304" pitchFamily="18" charset="0"/>
              </a:rPr>
              <a:t>控制</a:t>
            </a:r>
            <a:endParaRPr lang="en-US" altLang="zh-CN" sz="2400" dirty="0">
              <a:latin typeface="Times New Roman" panose="02020603050405020304" pitchFamily="18" charset="0"/>
              <a:ea typeface="华文中宋" panose="02010600040101010101" pitchFamily="2" charset="-122"/>
              <a:cs typeface="Times New Roman" panose="02020603050405020304" pitchFamily="18" charset="0"/>
            </a:endParaRPr>
          </a:p>
          <a:p>
            <a:pPr marL="457200" indent="-457200">
              <a:lnSpc>
                <a:spcPct val="130000"/>
              </a:lnSpc>
              <a:spcBef>
                <a:spcPct val="35000"/>
              </a:spcBef>
              <a:buClr>
                <a:srgbClr val="333399"/>
              </a:buClr>
              <a:buFont typeface="Wingdings" panose="05000000000000000000" pitchFamily="2" charset="2"/>
              <a:buChar char="&amp;"/>
              <a:defRPr/>
            </a:pPr>
            <a:r>
              <a:rPr lang="en-US" altLang="zh-CN" sz="2800" b="1" dirty="0">
                <a:latin typeface="Times New Roman" panose="02020603050405020304" pitchFamily="18" charset="0"/>
                <a:ea typeface="华文中宋" panose="02010600040101010101" pitchFamily="2" charset="-122"/>
                <a:cs typeface="Times New Roman" panose="02020603050405020304" pitchFamily="18" charset="0"/>
              </a:rPr>
              <a:t> 6.3 </a:t>
            </a:r>
            <a:r>
              <a:rPr lang="zh-CN" altLang="en-US" sz="2800" b="1" dirty="0">
                <a:latin typeface="Times New Roman" panose="02020603050405020304" pitchFamily="18" charset="0"/>
                <a:ea typeface="华文中宋" panose="02010600040101010101" pitchFamily="2" charset="-122"/>
                <a:cs typeface="Times New Roman" panose="02020603050405020304" pitchFamily="18" charset="0"/>
              </a:rPr>
              <a:t>机器人单关节分解控制器设计（机械部分）</a:t>
            </a:r>
            <a:endParaRPr lang="en-US" altLang="zh-CN" sz="2800" b="1" dirty="0">
              <a:latin typeface="Times New Roman" panose="02020603050405020304" pitchFamily="18" charset="0"/>
              <a:ea typeface="华文中宋" panose="02010600040101010101" pitchFamily="2" charset="-122"/>
              <a:cs typeface="Times New Roman" panose="02020603050405020304" pitchFamily="18" charset="0"/>
            </a:endParaRPr>
          </a:p>
          <a:p>
            <a:pPr marL="457200" indent="-457200">
              <a:lnSpc>
                <a:spcPct val="130000"/>
              </a:lnSpc>
              <a:spcBef>
                <a:spcPct val="35000"/>
              </a:spcBef>
              <a:buClr>
                <a:srgbClr val="333399"/>
              </a:buClr>
              <a:buFont typeface="Wingdings" panose="05000000000000000000" pitchFamily="2" charset="2"/>
              <a:buChar char="&amp;"/>
              <a:defRPr/>
            </a:pPr>
            <a:r>
              <a:rPr lang="en-US" altLang="zh-CN" sz="2800"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2800" b="1" dirty="0">
                <a:solidFill>
                  <a:srgbClr val="FF0000"/>
                </a:solidFill>
                <a:latin typeface="Times New Roman" panose="02020603050405020304" pitchFamily="18" charset="0"/>
                <a:ea typeface="华文中宋" panose="02010600040101010101" pitchFamily="2" charset="-122"/>
                <a:cs typeface="Times New Roman" panose="02020603050405020304" pitchFamily="18" charset="0"/>
              </a:rPr>
              <a:t>6.4 </a:t>
            </a:r>
            <a:r>
              <a:rPr lang="zh-CN" altLang="en-US" sz="2800" b="1" dirty="0">
                <a:solidFill>
                  <a:srgbClr val="FF0000"/>
                </a:solidFill>
                <a:latin typeface="Times New Roman" panose="02020603050405020304" pitchFamily="18" charset="0"/>
                <a:ea typeface="华文中宋" panose="02010600040101010101" pitchFamily="2" charset="-122"/>
                <a:cs typeface="Times New Roman" panose="02020603050405020304" pitchFamily="18" charset="0"/>
              </a:rPr>
              <a:t>机器人非线性前馈控制（机械部分）</a:t>
            </a:r>
            <a:endParaRPr lang="en-US" altLang="zh-CN" sz="2800" b="1" dirty="0">
              <a:solidFill>
                <a:srgbClr val="FF0000"/>
              </a:solidFill>
              <a:latin typeface="Times New Roman" panose="02020603050405020304" pitchFamily="18" charset="0"/>
              <a:ea typeface="华文中宋" panose="02010600040101010101" pitchFamily="2" charset="-122"/>
              <a:cs typeface="Times New Roman" panose="02020603050405020304" pitchFamily="18" charset="0"/>
            </a:endParaRPr>
          </a:p>
          <a:p>
            <a:pPr marL="457200" indent="-457200">
              <a:lnSpc>
                <a:spcPct val="130000"/>
              </a:lnSpc>
              <a:spcBef>
                <a:spcPct val="35000"/>
              </a:spcBef>
              <a:buClr>
                <a:srgbClr val="333399"/>
              </a:buClr>
              <a:buFont typeface="Wingdings" panose="05000000000000000000" pitchFamily="2" charset="2"/>
              <a:buChar char="&amp;"/>
              <a:defRPr/>
            </a:pPr>
            <a:r>
              <a:rPr lang="zh-CN" altLang="en-US" sz="2800"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2800" b="1" dirty="0">
                <a:latin typeface="Times New Roman" panose="02020603050405020304" pitchFamily="18" charset="0"/>
                <a:ea typeface="华文中宋" panose="02010600040101010101" pitchFamily="2" charset="-122"/>
                <a:cs typeface="Times New Roman" panose="02020603050405020304" pitchFamily="18" charset="0"/>
              </a:rPr>
              <a:t>6.5 </a:t>
            </a:r>
            <a:r>
              <a:rPr lang="zh-CN" altLang="en-US" sz="2800" b="1" dirty="0">
                <a:latin typeface="Times New Roman" panose="02020603050405020304" pitchFamily="18" charset="0"/>
                <a:ea typeface="华文中宋" panose="02010600040101010101" pitchFamily="2" charset="-122"/>
                <a:cs typeface="Times New Roman" panose="02020603050405020304" pitchFamily="18" charset="0"/>
              </a:rPr>
              <a:t>机器人自适应控制（机械部分）</a:t>
            </a:r>
            <a:endParaRPr lang="en-US" altLang="zh-CN" sz="2800" b="1" dirty="0">
              <a:latin typeface="Times New Roman" panose="02020603050405020304" pitchFamily="18" charset="0"/>
              <a:ea typeface="华文中宋" panose="02010600040101010101" pitchFamily="2" charset="-122"/>
              <a:cs typeface="Times New Roman" panose="02020603050405020304" pitchFamily="18" charset="0"/>
            </a:endParaRPr>
          </a:p>
          <a:p>
            <a:pPr marL="457200" indent="-457200">
              <a:lnSpc>
                <a:spcPct val="130000"/>
              </a:lnSpc>
              <a:spcBef>
                <a:spcPct val="35000"/>
              </a:spcBef>
              <a:buClr>
                <a:srgbClr val="333399"/>
              </a:buClr>
              <a:buFont typeface="Wingdings" panose="05000000000000000000" pitchFamily="2" charset="2"/>
              <a:buChar char="&amp;"/>
              <a:defRPr/>
            </a:pPr>
            <a:r>
              <a:rPr lang="zh-CN" altLang="en-US" sz="28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2800" b="1" dirty="0">
                <a:latin typeface="Times New Roman" panose="02020603050405020304" pitchFamily="18" charset="0"/>
                <a:ea typeface="华文中宋" panose="02010600040101010101" pitchFamily="2" charset="-122"/>
                <a:cs typeface="Times New Roman" panose="02020603050405020304" pitchFamily="18" charset="0"/>
              </a:rPr>
              <a:t>6.6 </a:t>
            </a:r>
            <a:r>
              <a:rPr lang="zh-CN" altLang="en-US" sz="2800" b="1" dirty="0">
                <a:latin typeface="Times New Roman" panose="02020603050405020304" pitchFamily="18" charset="0"/>
                <a:ea typeface="华文中宋" panose="02010600040101010101" pitchFamily="2" charset="-122"/>
                <a:cs typeface="Times New Roman" panose="02020603050405020304" pitchFamily="18" charset="0"/>
              </a:rPr>
              <a:t>机器人力控制</a:t>
            </a:r>
            <a:r>
              <a:rPr lang="en-US" altLang="zh-CN" sz="2800" b="1" dirty="0">
                <a:latin typeface="Times New Roman" panose="02020603050405020304" pitchFamily="18" charset="0"/>
                <a:ea typeface="华文中宋" panose="02010600040101010101" pitchFamily="2" charset="-122"/>
                <a:cs typeface="Times New Roman" panose="02020603050405020304" pitchFamily="18" charset="0"/>
              </a:rPr>
              <a:t> </a:t>
            </a:r>
            <a:endParaRPr lang="en-US" altLang="zh-CN" sz="2800" b="1" dirty="0">
              <a:latin typeface="Times New Roman" panose="02020603050405020304" pitchFamily="18" charset="0"/>
              <a:ea typeface="华文中宋" panose="02010600040101010101" pitchFamily="2" charset="-122"/>
              <a:cs typeface="Times New Roman" panose="02020603050405020304" pitchFamily="18" charset="0"/>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ChangeArrowheads="1"/>
          </p:cNvSpPr>
          <p:nvPr/>
        </p:nvSpPr>
        <p:spPr bwMode="auto">
          <a:xfrm>
            <a:off x="1550988" y="69850"/>
            <a:ext cx="9072562"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800" b="1" dirty="0">
                <a:solidFill>
                  <a:srgbClr val="000000"/>
                </a:solidFill>
                <a:latin typeface="Times New Roman" panose="02020603050405020304" pitchFamily="18" charset="0"/>
                <a:ea typeface="华文中宋" panose="02010600040101010101" pitchFamily="2" charset="-122"/>
              </a:rPr>
              <a:t>6.4 </a:t>
            </a:r>
            <a:r>
              <a:rPr lang="zh-CN" altLang="en-US" sz="2800" b="1" dirty="0">
                <a:solidFill>
                  <a:srgbClr val="000000"/>
                </a:solidFill>
                <a:latin typeface="Times New Roman" panose="02020603050405020304" pitchFamily="18" charset="0"/>
                <a:ea typeface="华文中宋" panose="02010600040101010101" pitchFamily="2" charset="-122"/>
              </a:rPr>
              <a:t>机器人的非线性</a:t>
            </a:r>
            <a:r>
              <a:rPr lang="zh-CN" altLang="en-US" sz="2800" b="1" dirty="0">
                <a:latin typeface="Times New Roman" panose="02020603050405020304" pitchFamily="18" charset="0"/>
                <a:ea typeface="华文中宋" panose="02010600040101010101" pitchFamily="2" charset="-122"/>
                <a:cs typeface="Times New Roman" panose="02020603050405020304" pitchFamily="18" charset="0"/>
              </a:rPr>
              <a:t>前馈</a:t>
            </a:r>
            <a:r>
              <a:rPr lang="zh-CN" altLang="en-US" sz="2800" b="1" dirty="0">
                <a:solidFill>
                  <a:srgbClr val="000000"/>
                </a:solidFill>
                <a:latin typeface="Times New Roman" panose="02020603050405020304" pitchFamily="18" charset="0"/>
                <a:ea typeface="华文中宋" panose="02010600040101010101" pitchFamily="2" charset="-122"/>
              </a:rPr>
              <a:t>控制</a:t>
            </a:r>
            <a:endParaRPr lang="zh-CN" altLang="en-US" sz="2800" b="1" dirty="0">
              <a:solidFill>
                <a:srgbClr val="000000"/>
              </a:solidFill>
              <a:latin typeface="Times New Roman" panose="02020603050405020304" pitchFamily="18" charset="0"/>
              <a:ea typeface="华文中宋" panose="02010600040101010101" pitchFamily="2" charset="-122"/>
            </a:endParaRPr>
          </a:p>
        </p:txBody>
      </p:sp>
      <p:sp>
        <p:nvSpPr>
          <p:cNvPr id="4" name="矩形 3"/>
          <p:cNvSpPr/>
          <p:nvPr/>
        </p:nvSpPr>
        <p:spPr>
          <a:xfrm>
            <a:off x="1847850" y="984250"/>
            <a:ext cx="8496300" cy="1530350"/>
          </a:xfrm>
          <a:prstGeom prst="rect">
            <a:avLst/>
          </a:prstGeom>
        </p:spPr>
        <p:txBody>
          <a:bodyPr>
            <a:spAutoFit/>
          </a:bodyPr>
          <a:lstStyle/>
          <a:p>
            <a:pPr eaLnBrk="1" hangingPunct="1">
              <a:lnSpc>
                <a:spcPct val="130000"/>
              </a:lnSpc>
              <a:spcBef>
                <a:spcPts val="0"/>
              </a:spcBef>
              <a:spcAft>
                <a:spcPts val="0"/>
              </a:spcAft>
              <a:defRPr/>
            </a:pPr>
            <a:r>
              <a:rPr lang="en-US" altLang="zh-CN" sz="2400" b="1" kern="1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6.3 </a:t>
            </a:r>
            <a:r>
              <a:rPr lang="zh-CN" altLang="en-US" sz="2400" b="1" kern="1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节中在建立模型时，对操作臂的控制问题进行了一系列简化。实际上，如果不做假设，</a:t>
            </a:r>
            <a:r>
              <a:rPr lang="zh-CN" altLang="en-US" sz="2400" b="1" kern="100" dirty="0">
                <a:solidFill>
                  <a:srgbClr val="FF0000"/>
                </a:solidFill>
                <a:highlight>
                  <a:srgbClr val="FFFF00"/>
                </a:highlight>
                <a:latin typeface="Times New Roman" panose="02020603050405020304" pitchFamily="18" charset="0"/>
                <a:ea typeface="微软雅黑" panose="020B0503020204020204" pitchFamily="34" charset="-122"/>
                <a:cs typeface="Times New Roman" panose="02020603050405020304" pitchFamily="18" charset="0"/>
              </a:rPr>
              <a:t>机器人的控制模型应是一个</a:t>
            </a:r>
            <a:r>
              <a:rPr lang="en-US" altLang="zh-CN" sz="2400" b="1" i="1" kern="100" dirty="0">
                <a:solidFill>
                  <a:srgbClr val="FF0000"/>
                </a:solidFill>
                <a:highlight>
                  <a:srgbClr val="FFFF00"/>
                </a:highlight>
                <a:latin typeface="Times New Roman" panose="02020603050405020304" pitchFamily="18" charset="0"/>
                <a:ea typeface="微软雅黑" panose="020B0503020204020204" pitchFamily="34" charset="-122"/>
                <a:cs typeface="Times New Roman" panose="02020603050405020304" pitchFamily="18" charset="0"/>
              </a:rPr>
              <a:t>n</a:t>
            </a:r>
            <a:r>
              <a:rPr lang="en-US" altLang="zh-CN" sz="2400" b="1" kern="100" dirty="0">
                <a:solidFill>
                  <a:srgbClr val="FF0000"/>
                </a:solidFill>
                <a:highlight>
                  <a:srgbClr val="FFFF00"/>
                </a:highlight>
                <a:latin typeface="Times New Roman" panose="02020603050405020304" pitchFamily="18" charset="0"/>
                <a:ea typeface="微软雅黑" panose="020B0503020204020204" pitchFamily="34" charset="-122"/>
                <a:cs typeface="Times New Roman" panose="02020603050405020304" pitchFamily="18" charset="0"/>
              </a:rPr>
              <a:t>×1</a:t>
            </a:r>
            <a:r>
              <a:rPr lang="zh-CN" altLang="en-US" sz="2400" b="1" kern="100" dirty="0">
                <a:solidFill>
                  <a:srgbClr val="FF0000"/>
                </a:solidFill>
                <a:highlight>
                  <a:srgbClr val="FFFF00"/>
                </a:highlight>
                <a:latin typeface="Times New Roman" panose="02020603050405020304" pitchFamily="18" charset="0"/>
                <a:ea typeface="微软雅黑" panose="020B0503020204020204" pitchFamily="34" charset="-122"/>
                <a:cs typeface="Times New Roman" panose="02020603050405020304" pitchFamily="18" charset="0"/>
              </a:rPr>
              <a:t>的矢量</a:t>
            </a:r>
            <a:r>
              <a:rPr lang="zh-CN" altLang="en-US" sz="2400" b="1" kern="100" dirty="0">
                <a:solidFill>
                  <a:schemeClr val="accent1">
                    <a:lumMod val="75000"/>
                  </a:schemeClr>
                </a:solidFill>
                <a:highlight>
                  <a:srgbClr val="FFFF00"/>
                </a:highlight>
                <a:latin typeface="Times New Roman" panose="02020603050405020304" pitchFamily="18" charset="0"/>
                <a:ea typeface="微软雅黑" panose="020B0503020204020204" pitchFamily="34" charset="-122"/>
                <a:cs typeface="Times New Roman" panose="02020603050405020304" pitchFamily="18" charset="0"/>
              </a:rPr>
              <a:t>非线性微分方程</a:t>
            </a:r>
            <a:r>
              <a:rPr lang="zh-CN" altLang="en-US" sz="2400" b="1" kern="1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zh-CN" sz="2400"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 </a:t>
            </a:r>
            <a:endParaRPr lang="zh-CN" altLang="zh-CN" sz="2400" b="1"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 name="矩形 4"/>
          <p:cNvSpPr/>
          <p:nvPr/>
        </p:nvSpPr>
        <p:spPr>
          <a:xfrm>
            <a:off x="1847850" y="3144838"/>
            <a:ext cx="8496300" cy="1530350"/>
          </a:xfrm>
          <a:prstGeom prst="rect">
            <a:avLst/>
          </a:prstGeom>
        </p:spPr>
        <p:txBody>
          <a:bodyPr>
            <a:spAutoFit/>
          </a:bodyPr>
          <a:lstStyle/>
          <a:p>
            <a:pPr eaLnBrk="1" hangingPunct="1">
              <a:lnSpc>
                <a:spcPct val="130000"/>
              </a:lnSpc>
              <a:spcBef>
                <a:spcPts val="0"/>
              </a:spcBef>
              <a:spcAft>
                <a:spcPts val="0"/>
              </a:spcAft>
              <a:defRPr/>
            </a:pPr>
            <a:r>
              <a:rPr lang="zh-CN" altLang="en-US" sz="2400" b="1" kern="1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本节将直接研究非线性运动学方程，在控制规律中</a:t>
            </a:r>
            <a:r>
              <a:rPr lang="zh-CN" altLang="en-US" sz="2400" b="1" kern="1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引入非线性项“</a:t>
            </a:r>
            <a:r>
              <a:rPr lang="zh-CN" altLang="en-US" sz="2400" b="1" kern="1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抵消</a:t>
            </a:r>
            <a:r>
              <a:rPr lang="zh-CN" altLang="en-US" sz="2400" b="1" kern="1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”系统固有的非线性，使整个闭环系统成为线性的</a:t>
            </a:r>
            <a:r>
              <a:rPr lang="zh-CN" altLang="en-US" sz="2400" b="1" kern="1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2400" b="1" kern="1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a:p>
            <a:pPr eaLnBrk="1" hangingPunct="1">
              <a:lnSpc>
                <a:spcPct val="130000"/>
              </a:lnSpc>
              <a:spcBef>
                <a:spcPts val="0"/>
              </a:spcBef>
              <a:spcAft>
                <a:spcPts val="0"/>
              </a:spcAft>
              <a:defRPr/>
            </a:pPr>
            <a:endParaRPr lang="en-US" altLang="zh-CN" sz="2400" b="1" kern="1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 name="矩形 2"/>
          <p:cNvSpPr/>
          <p:nvPr/>
        </p:nvSpPr>
        <p:spPr>
          <a:xfrm>
            <a:off x="1847850" y="4945063"/>
            <a:ext cx="8208963" cy="571500"/>
          </a:xfrm>
          <a:prstGeom prst="rect">
            <a:avLst/>
          </a:prstGeom>
        </p:spPr>
        <p:txBody>
          <a:bodyPr>
            <a:spAutoFit/>
          </a:bodyPr>
          <a:lstStyle/>
          <a:p>
            <a:pPr eaLnBrk="1" hangingPunct="1">
              <a:lnSpc>
                <a:spcPct val="130000"/>
              </a:lnSpc>
              <a:spcBef>
                <a:spcPts val="0"/>
              </a:spcBef>
              <a:spcAft>
                <a:spcPts val="0"/>
              </a:spcAft>
              <a:defRPr/>
            </a:pPr>
            <a:r>
              <a:rPr lang="zh-CN" altLang="en-US" sz="2400" b="1" kern="1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运用上述控制器分解的方法，可以实现线性化的功能。</a:t>
            </a:r>
            <a:r>
              <a:rPr lang="zh-CN" altLang="zh-CN" sz="2400" b="1" kern="1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 </a:t>
            </a:r>
            <a:endParaRPr lang="zh-CN" altLang="zh-CN" sz="2400" b="1" kern="1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Tree>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灯片编号占位符 5"/>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1"/>
              </a:buBlip>
              <a:defRPr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Blip>
                <a:blip r:embed="rId2"/>
              </a:buBlip>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Blip>
                <a:blip r:embed="rId1"/>
              </a:buBlip>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Blip>
                <a:blip r:embed="rId3"/>
              </a:buBlip>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宋体" panose="02010600030101010101" pitchFamily="2" charset="-122"/>
              </a:defRPr>
            </a:lvl9pPr>
          </a:lstStyle>
          <a:p>
            <a:pPr>
              <a:spcBef>
                <a:spcPct val="0"/>
              </a:spcBef>
              <a:buClrTx/>
              <a:buSzTx/>
              <a:buFontTx/>
              <a:buNone/>
            </a:pPr>
            <a:fld id="{4CDDC15A-8C84-46BE-B94F-436C95504BA2}" type="slidenum">
              <a:rPr lang="en-US" altLang="zh-CN" sz="1400">
                <a:solidFill>
                  <a:srgbClr val="022EBA"/>
                </a:solidFill>
              </a:rPr>
            </a:fld>
            <a:endParaRPr lang="en-US" altLang="zh-CN" sz="1400">
              <a:solidFill>
                <a:srgbClr val="022EBA"/>
              </a:solidFill>
            </a:endParaRPr>
          </a:p>
        </p:txBody>
      </p:sp>
      <p:grpSp>
        <p:nvGrpSpPr>
          <p:cNvPr id="2" name="Group 6"/>
          <p:cNvGrpSpPr/>
          <p:nvPr/>
        </p:nvGrpSpPr>
        <p:grpSpPr bwMode="auto">
          <a:xfrm>
            <a:off x="2441576" y="1141414"/>
            <a:ext cx="5451475" cy="879475"/>
            <a:chOff x="567" y="883"/>
            <a:chExt cx="3434" cy="554"/>
          </a:xfrm>
        </p:grpSpPr>
        <p:graphicFrame>
          <p:nvGraphicFramePr>
            <p:cNvPr id="52250" name="Object 7"/>
            <p:cNvGraphicFramePr>
              <a:graphicFrameLocks noChangeAspect="1"/>
            </p:cNvGraphicFramePr>
            <p:nvPr/>
          </p:nvGraphicFramePr>
          <p:xfrm>
            <a:off x="748" y="1117"/>
            <a:ext cx="2631" cy="320"/>
          </p:xfrm>
          <a:graphic>
            <a:graphicData uri="http://schemas.openxmlformats.org/presentationml/2006/ole">
              <mc:AlternateContent xmlns:mc="http://schemas.openxmlformats.org/markup-compatibility/2006">
                <mc:Choice xmlns:v="urn:schemas-microsoft-com:vml" Requires="v">
                  <p:oleObj spid="_x0000_s28810" name="" r:id="rId4" imgW="1879600" imgH="228600" progId="Equation.3">
                    <p:embed/>
                  </p:oleObj>
                </mc:Choice>
                <mc:Fallback>
                  <p:oleObj name="" r:id="rId4" imgW="1879600" imgH="228600" progId="Equation.3">
                    <p:embed/>
                    <p:pic>
                      <p:nvPicPr>
                        <p:cNvPr id="0" name="Object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8" y="1117"/>
                          <a:ext cx="2631" cy="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52251" name="Text Box 8"/>
            <p:cNvSpPr txBox="1">
              <a:spLocks noChangeArrowheads="1"/>
            </p:cNvSpPr>
            <p:nvPr/>
          </p:nvSpPr>
          <p:spPr bwMode="auto">
            <a:xfrm>
              <a:off x="567" y="883"/>
              <a:ext cx="343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Blip>
                  <a:blip r:embed="rId1"/>
                </a:buBlip>
                <a:defRPr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Blip>
                  <a:blip r:embed="rId2"/>
                </a:buBlip>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Blip>
                  <a:blip r:embed="rId1"/>
                </a:buBlip>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Blip>
                  <a:blip r:embed="rId3"/>
                </a:buBlip>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lang="en-US" altLang="zh-CN" sz="2000" b="1">
                  <a:solidFill>
                    <a:srgbClr val="000099"/>
                  </a:solidFill>
                  <a:latin typeface="Arial" panose="020B0604020202020204" pitchFamily="34" charset="0"/>
                </a:rPr>
                <a:t>n</a:t>
              </a:r>
              <a:r>
                <a:rPr lang="zh-CN" altLang="en-US" sz="2000" b="1">
                  <a:solidFill>
                    <a:srgbClr val="000099"/>
                  </a:solidFill>
                  <a:latin typeface="Arial" panose="020B0604020202020204" pitchFamily="34" charset="0"/>
                </a:rPr>
                <a:t>关节机械手的封闭形式动力学方程的一般结构</a:t>
              </a:r>
              <a:endParaRPr lang="zh-CN" altLang="en-US" sz="2000" b="1">
                <a:solidFill>
                  <a:srgbClr val="000099"/>
                </a:solidFill>
                <a:latin typeface="Arial" panose="020B0604020202020204" pitchFamily="34" charset="0"/>
              </a:endParaRPr>
            </a:p>
          </p:txBody>
        </p:sp>
      </p:grpSp>
      <p:grpSp>
        <p:nvGrpSpPr>
          <p:cNvPr id="3" name="Group 9"/>
          <p:cNvGrpSpPr/>
          <p:nvPr/>
        </p:nvGrpSpPr>
        <p:grpSpPr bwMode="auto">
          <a:xfrm>
            <a:off x="2279651" y="2276475"/>
            <a:ext cx="7489825" cy="933450"/>
            <a:chOff x="476" y="1434"/>
            <a:chExt cx="4718" cy="588"/>
          </a:xfrm>
        </p:grpSpPr>
        <p:sp>
          <p:nvSpPr>
            <p:cNvPr id="52248" name="Text Box 10"/>
            <p:cNvSpPr txBox="1">
              <a:spLocks noChangeArrowheads="1"/>
            </p:cNvSpPr>
            <p:nvPr/>
          </p:nvSpPr>
          <p:spPr bwMode="auto">
            <a:xfrm>
              <a:off x="476" y="1434"/>
              <a:ext cx="471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Blip>
                  <a:blip r:embed="rId1"/>
                </a:buBlip>
                <a:defRPr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Blip>
                  <a:blip r:embed="rId2"/>
                </a:buBlip>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Blip>
                  <a:blip r:embed="rId1"/>
                </a:buBlip>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Blip>
                  <a:blip r:embed="rId3"/>
                </a:buBlip>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lang="zh-CN" altLang="en-US" sz="2000" b="1">
                  <a:solidFill>
                    <a:srgbClr val="000099"/>
                  </a:solidFill>
                  <a:latin typeface="Arial" panose="020B0604020202020204" pitchFamily="34" charset="0"/>
                </a:rPr>
                <a:t>当考虑关节的</a:t>
              </a:r>
              <a:r>
                <a:rPr lang="zh-CN" altLang="en-US" sz="2000" b="1">
                  <a:solidFill>
                    <a:srgbClr val="000099"/>
                  </a:solidFill>
                  <a:highlight>
                    <a:srgbClr val="FFFF00"/>
                  </a:highlight>
                  <a:latin typeface="Arial" panose="020B0604020202020204" pitchFamily="34" charset="0"/>
                </a:rPr>
                <a:t>摩擦效应</a:t>
              </a:r>
              <a:r>
                <a:rPr lang="zh-CN" altLang="en-US" sz="2000" b="1">
                  <a:solidFill>
                    <a:srgbClr val="000099"/>
                  </a:solidFill>
                  <a:latin typeface="Arial" panose="020B0604020202020204" pitchFamily="34" charset="0"/>
                </a:rPr>
                <a:t>时，还应加入摩擦项，动力学方程应写为</a:t>
              </a:r>
              <a:endParaRPr lang="zh-CN" altLang="en-US" sz="2000" b="1">
                <a:solidFill>
                  <a:srgbClr val="000099"/>
                </a:solidFill>
                <a:latin typeface="Arial" panose="020B0604020202020204" pitchFamily="34" charset="0"/>
              </a:endParaRPr>
            </a:p>
          </p:txBody>
        </p:sp>
        <p:graphicFrame>
          <p:nvGraphicFramePr>
            <p:cNvPr id="52249" name="Object 11"/>
            <p:cNvGraphicFramePr>
              <a:graphicFrameLocks noChangeAspect="1"/>
            </p:cNvGraphicFramePr>
            <p:nvPr/>
          </p:nvGraphicFramePr>
          <p:xfrm>
            <a:off x="748" y="1706"/>
            <a:ext cx="3440" cy="316"/>
          </p:xfrm>
          <a:graphic>
            <a:graphicData uri="http://schemas.openxmlformats.org/presentationml/2006/ole">
              <mc:AlternateContent xmlns:mc="http://schemas.openxmlformats.org/markup-compatibility/2006">
                <mc:Choice xmlns:v="urn:schemas-microsoft-com:vml" Requires="v">
                  <p:oleObj spid="_x0000_s28811" name="Equation" r:id="rId6" imgW="2489200" imgH="228600" progId="Equation.DSMT4">
                    <p:embed/>
                  </p:oleObj>
                </mc:Choice>
                <mc:Fallback>
                  <p:oleObj name="Equation" r:id="rId6" imgW="2489200" imgH="228600" progId="Equation.DSMT4">
                    <p:embed/>
                    <p:pic>
                      <p:nvPicPr>
                        <p:cNvPr id="0" name="Object 1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48" y="1706"/>
                          <a:ext cx="3440" cy="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pSp>
      <p:grpSp>
        <p:nvGrpSpPr>
          <p:cNvPr id="4" name="Group 12"/>
          <p:cNvGrpSpPr/>
          <p:nvPr/>
        </p:nvGrpSpPr>
        <p:grpSpPr bwMode="auto">
          <a:xfrm>
            <a:off x="2424113" y="3429001"/>
            <a:ext cx="6284912" cy="2695575"/>
            <a:chOff x="567" y="2069"/>
            <a:chExt cx="3959" cy="1698"/>
          </a:xfrm>
        </p:grpSpPr>
        <p:sp>
          <p:nvSpPr>
            <p:cNvPr id="52231" name="Text Box 13"/>
            <p:cNvSpPr txBox="1">
              <a:spLocks noChangeArrowheads="1"/>
            </p:cNvSpPr>
            <p:nvPr/>
          </p:nvSpPr>
          <p:spPr bwMode="auto">
            <a:xfrm>
              <a:off x="930" y="3214"/>
              <a:ext cx="3447"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Blip>
                  <a:blip r:embed="rId1"/>
                </a:buBlip>
                <a:defRPr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Blip>
                  <a:blip r:embed="rId2"/>
                </a:buBlip>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Blip>
                  <a:blip r:embed="rId1"/>
                </a:buBlip>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Blip>
                  <a:blip r:embed="rId3"/>
                </a:buBlip>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lang="en-US" altLang="zh-CN" sz="2400" b="1">
                  <a:solidFill>
                    <a:srgbClr val="000099"/>
                  </a:solidFill>
                  <a:latin typeface="Arial" panose="020B0604020202020204" pitchFamily="34" charset="0"/>
                </a:rPr>
                <a:t>Θ</a:t>
              </a:r>
              <a:r>
                <a:rPr lang="zh-CN" altLang="en-US" sz="2000" b="1">
                  <a:solidFill>
                    <a:srgbClr val="000099"/>
                  </a:solidFill>
                  <a:latin typeface="Arial" panose="020B0604020202020204" pitchFamily="34" charset="0"/>
                </a:rPr>
                <a:t>为表示旋转关节或平移</a:t>
              </a:r>
              <a:r>
                <a:rPr lang="zh-CN" altLang="en-US" sz="2000" b="1">
                  <a:solidFill>
                    <a:srgbClr val="000099"/>
                  </a:solidFill>
                  <a:highlight>
                    <a:srgbClr val="FFFF00"/>
                  </a:highlight>
                  <a:latin typeface="Arial" panose="020B0604020202020204" pitchFamily="34" charset="0"/>
                </a:rPr>
                <a:t>关节位移</a:t>
              </a:r>
              <a:r>
                <a:rPr lang="zh-CN" altLang="en-US" sz="2000" b="1">
                  <a:solidFill>
                    <a:srgbClr val="000099"/>
                  </a:solidFill>
                  <a:latin typeface="Arial" panose="020B0604020202020204" pitchFamily="34" charset="0"/>
                </a:rPr>
                <a:t>的</a:t>
              </a:r>
              <a:r>
                <a:rPr lang="en-US" altLang="zh-CN" sz="2000" b="1">
                  <a:solidFill>
                    <a:srgbClr val="FF0000"/>
                  </a:solidFill>
                  <a:latin typeface="Arial" panose="020B0604020202020204" pitchFamily="34" charset="0"/>
                </a:rPr>
                <a:t>n×1</a:t>
              </a:r>
              <a:r>
                <a:rPr lang="zh-CN" altLang="en-US" sz="2000" b="1">
                  <a:solidFill>
                    <a:srgbClr val="000099"/>
                  </a:solidFill>
                  <a:latin typeface="Arial" panose="020B0604020202020204" pitchFamily="34" charset="0"/>
                </a:rPr>
                <a:t>向量</a:t>
              </a:r>
              <a:r>
                <a:rPr lang="en-US" altLang="zh-CN" sz="2000" b="1">
                  <a:solidFill>
                    <a:srgbClr val="000099"/>
                  </a:solidFill>
                  <a:latin typeface="Arial" panose="020B0604020202020204" pitchFamily="34" charset="0"/>
                </a:rPr>
                <a:t>;</a:t>
              </a:r>
              <a:endParaRPr lang="en-US" altLang="zh-CN" sz="2000" b="1">
                <a:solidFill>
                  <a:srgbClr val="000099"/>
                </a:solidFill>
                <a:latin typeface="Arial" panose="020B0604020202020204" pitchFamily="34" charset="0"/>
              </a:endParaRPr>
            </a:p>
          </p:txBody>
        </p:sp>
        <p:grpSp>
          <p:nvGrpSpPr>
            <p:cNvPr id="52232" name="Group 14"/>
            <p:cNvGrpSpPr/>
            <p:nvPr/>
          </p:nvGrpSpPr>
          <p:grpSpPr bwMode="auto">
            <a:xfrm>
              <a:off x="567" y="2069"/>
              <a:ext cx="2377" cy="265"/>
              <a:chOff x="567" y="2024"/>
              <a:chExt cx="2377" cy="265"/>
            </a:xfrm>
          </p:grpSpPr>
          <p:graphicFrame>
            <p:nvGraphicFramePr>
              <p:cNvPr id="52246" name="Object 15"/>
              <p:cNvGraphicFramePr>
                <a:graphicFrameLocks noChangeAspect="1"/>
              </p:cNvGraphicFramePr>
              <p:nvPr/>
            </p:nvGraphicFramePr>
            <p:xfrm>
              <a:off x="1020" y="2069"/>
              <a:ext cx="453" cy="220"/>
            </p:xfrm>
            <a:graphic>
              <a:graphicData uri="http://schemas.openxmlformats.org/presentationml/2006/ole">
                <mc:AlternateContent xmlns:mc="http://schemas.openxmlformats.org/markup-compatibility/2006">
                  <mc:Choice xmlns:v="urn:schemas-microsoft-com:vml" Requires="v">
                    <p:oleObj spid="_x0000_s28812" name="" r:id="rId8" imgW="419100" imgH="203200" progId="Equation.3">
                      <p:embed/>
                    </p:oleObj>
                  </mc:Choice>
                  <mc:Fallback>
                    <p:oleObj name="" r:id="rId8" imgW="419100" imgH="203200" progId="Equation.3">
                      <p:embed/>
                      <p:pic>
                        <p:nvPicPr>
                          <p:cNvPr id="0" name="Object 1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20" y="2069"/>
                            <a:ext cx="453" cy="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52247" name="Text Box 16"/>
              <p:cNvSpPr txBox="1">
                <a:spLocks noChangeArrowheads="1"/>
              </p:cNvSpPr>
              <p:nvPr/>
            </p:nvSpPr>
            <p:spPr bwMode="auto">
              <a:xfrm>
                <a:off x="567" y="2024"/>
                <a:ext cx="2377"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Blip>
                    <a:blip r:embed="rId1"/>
                  </a:buBlip>
                  <a:defRPr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Blip>
                    <a:blip r:embed="rId2"/>
                  </a:buBlip>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Blip>
                    <a:blip r:embed="rId1"/>
                  </a:buBlip>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Blip>
                    <a:blip r:embed="rId3"/>
                  </a:buBlip>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lang="zh-CN" altLang="en-US" sz="2000" b="1">
                    <a:solidFill>
                      <a:srgbClr val="000099"/>
                    </a:solidFill>
                    <a:latin typeface="Arial" panose="020B0604020202020204" pitchFamily="34" charset="0"/>
                  </a:rPr>
                  <a:t>式中              为</a:t>
                </a:r>
                <a:r>
                  <a:rPr lang="en-US" altLang="zh-CN" sz="2000" b="1">
                    <a:solidFill>
                      <a:srgbClr val="FF0000"/>
                    </a:solidFill>
                    <a:latin typeface="Arial" panose="020B0604020202020204" pitchFamily="34" charset="0"/>
                  </a:rPr>
                  <a:t>n×n</a:t>
                </a:r>
                <a:r>
                  <a:rPr lang="zh-CN" altLang="en-US" sz="2000" b="1">
                    <a:solidFill>
                      <a:srgbClr val="000099"/>
                    </a:solidFill>
                    <a:latin typeface="Arial" panose="020B0604020202020204" pitchFamily="34" charset="0"/>
                  </a:rPr>
                  <a:t>的</a:t>
                </a:r>
                <a:r>
                  <a:rPr lang="zh-CN" altLang="en-US" sz="2000" b="1">
                    <a:solidFill>
                      <a:srgbClr val="000099"/>
                    </a:solidFill>
                    <a:highlight>
                      <a:srgbClr val="FFFF00"/>
                    </a:highlight>
                    <a:latin typeface="Arial" panose="020B0604020202020204" pitchFamily="34" charset="0"/>
                  </a:rPr>
                  <a:t>惯性矩阵</a:t>
                </a:r>
                <a:endParaRPr lang="zh-CN" altLang="en-US" sz="2000" b="1">
                  <a:solidFill>
                    <a:srgbClr val="000099"/>
                  </a:solidFill>
                  <a:highlight>
                    <a:srgbClr val="FFFF00"/>
                  </a:highlight>
                  <a:latin typeface="Arial" panose="020B0604020202020204" pitchFamily="34" charset="0"/>
                </a:endParaRPr>
              </a:p>
            </p:txBody>
          </p:sp>
        </p:grpSp>
        <p:grpSp>
          <p:nvGrpSpPr>
            <p:cNvPr id="52233" name="Group 17"/>
            <p:cNvGrpSpPr/>
            <p:nvPr/>
          </p:nvGrpSpPr>
          <p:grpSpPr bwMode="auto">
            <a:xfrm>
              <a:off x="1020" y="2387"/>
              <a:ext cx="2986" cy="255"/>
              <a:chOff x="1020" y="2387"/>
              <a:chExt cx="2986" cy="255"/>
            </a:xfrm>
          </p:grpSpPr>
          <p:graphicFrame>
            <p:nvGraphicFramePr>
              <p:cNvPr id="52243" name="Object 18"/>
              <p:cNvGraphicFramePr>
                <a:graphicFrameLocks noChangeAspect="1"/>
              </p:cNvGraphicFramePr>
              <p:nvPr/>
            </p:nvGraphicFramePr>
            <p:xfrm>
              <a:off x="1020" y="2387"/>
              <a:ext cx="590" cy="255"/>
            </p:xfrm>
            <a:graphic>
              <a:graphicData uri="http://schemas.openxmlformats.org/presentationml/2006/ole">
                <mc:AlternateContent xmlns:mc="http://schemas.openxmlformats.org/markup-compatibility/2006">
                  <mc:Choice xmlns:v="urn:schemas-microsoft-com:vml" Requires="v">
                    <p:oleObj spid="_x0000_s28813" name="" r:id="rId10" imgW="533400" imgH="228600" progId="Equation.3">
                      <p:embed/>
                    </p:oleObj>
                  </mc:Choice>
                  <mc:Fallback>
                    <p:oleObj name="" r:id="rId10" imgW="533400" imgH="228600" progId="Equation.3">
                      <p:embed/>
                      <p:pic>
                        <p:nvPicPr>
                          <p:cNvPr id="0" name="Object 18"/>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20" y="2387"/>
                            <a:ext cx="590" cy="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52244" name="Text Box 19"/>
              <p:cNvSpPr txBox="1">
                <a:spLocks noChangeArrowheads="1"/>
              </p:cNvSpPr>
              <p:nvPr/>
            </p:nvSpPr>
            <p:spPr bwMode="auto">
              <a:xfrm>
                <a:off x="1610" y="2387"/>
                <a:ext cx="11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Blip>
                    <a:blip r:embed="rId1"/>
                  </a:buBlip>
                  <a:defRPr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Blip>
                    <a:blip r:embed="rId2"/>
                  </a:buBlip>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Blip>
                    <a:blip r:embed="rId1"/>
                  </a:buBlip>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Blip>
                    <a:blip r:embed="rId3"/>
                  </a:buBlip>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zh-CN" sz="1800">
                  <a:latin typeface="Arial" panose="020B0604020202020204" pitchFamily="34" charset="0"/>
                </a:endParaRPr>
              </a:p>
            </p:txBody>
          </p:sp>
          <p:sp>
            <p:nvSpPr>
              <p:cNvPr id="52245" name="Text Box 20"/>
              <p:cNvSpPr txBox="1">
                <a:spLocks noChangeArrowheads="1"/>
              </p:cNvSpPr>
              <p:nvPr/>
            </p:nvSpPr>
            <p:spPr bwMode="auto">
              <a:xfrm>
                <a:off x="1610" y="2387"/>
                <a:ext cx="23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Blip>
                    <a:blip r:embed="rId1"/>
                  </a:buBlip>
                  <a:defRPr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Blip>
                    <a:blip r:embed="rId2"/>
                  </a:buBlip>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Blip>
                    <a:blip r:embed="rId1"/>
                  </a:buBlip>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Blip>
                    <a:blip r:embed="rId3"/>
                  </a:buBlip>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lang="zh-CN" altLang="en-US" sz="2000" b="1">
                    <a:solidFill>
                      <a:srgbClr val="000099"/>
                    </a:solidFill>
                    <a:latin typeface="Arial" panose="020B0604020202020204" pitchFamily="34" charset="0"/>
                  </a:rPr>
                  <a:t>为</a:t>
                </a:r>
                <a:r>
                  <a:rPr lang="en-US" altLang="zh-CN" sz="2000" b="1">
                    <a:solidFill>
                      <a:srgbClr val="FF0000"/>
                    </a:solidFill>
                    <a:latin typeface="Arial" panose="020B0604020202020204" pitchFamily="34" charset="0"/>
                  </a:rPr>
                  <a:t>n×1</a:t>
                </a:r>
                <a:r>
                  <a:rPr lang="zh-CN" altLang="en-US" sz="2000" b="1">
                    <a:solidFill>
                      <a:srgbClr val="000099"/>
                    </a:solidFill>
                    <a:latin typeface="Arial" panose="020B0604020202020204" pitchFamily="34" charset="0"/>
                  </a:rPr>
                  <a:t>的</a:t>
                </a:r>
                <a:r>
                  <a:rPr lang="zh-CN" altLang="en-US" sz="2000" b="1">
                    <a:solidFill>
                      <a:srgbClr val="000099"/>
                    </a:solidFill>
                    <a:highlight>
                      <a:srgbClr val="FFFF00"/>
                    </a:highlight>
                    <a:latin typeface="Arial" panose="020B0604020202020204" pitchFamily="34" charset="0"/>
                  </a:rPr>
                  <a:t>哥氏项或向心项向量</a:t>
                </a:r>
                <a:r>
                  <a:rPr lang="zh-CN" altLang="en-US" sz="2000" b="1">
                    <a:solidFill>
                      <a:srgbClr val="000099"/>
                    </a:solidFill>
                    <a:latin typeface="Arial" panose="020B0604020202020204" pitchFamily="34" charset="0"/>
                  </a:rPr>
                  <a:t>；</a:t>
                </a:r>
                <a:endParaRPr lang="zh-CN" altLang="en-US" sz="2000" b="1">
                  <a:solidFill>
                    <a:srgbClr val="000099"/>
                  </a:solidFill>
                  <a:latin typeface="Arial" panose="020B0604020202020204" pitchFamily="34" charset="0"/>
                </a:endParaRPr>
              </a:p>
            </p:txBody>
          </p:sp>
        </p:grpSp>
        <p:grpSp>
          <p:nvGrpSpPr>
            <p:cNvPr id="52234" name="Group 21"/>
            <p:cNvGrpSpPr/>
            <p:nvPr/>
          </p:nvGrpSpPr>
          <p:grpSpPr bwMode="auto">
            <a:xfrm>
              <a:off x="975" y="2655"/>
              <a:ext cx="2193" cy="250"/>
              <a:chOff x="975" y="2655"/>
              <a:chExt cx="2193" cy="250"/>
            </a:xfrm>
          </p:grpSpPr>
          <p:graphicFrame>
            <p:nvGraphicFramePr>
              <p:cNvPr id="52241" name="Object 22"/>
              <p:cNvGraphicFramePr>
                <a:graphicFrameLocks noChangeAspect="1"/>
              </p:cNvGraphicFramePr>
              <p:nvPr/>
            </p:nvGraphicFramePr>
            <p:xfrm>
              <a:off x="975" y="2659"/>
              <a:ext cx="454" cy="243"/>
            </p:xfrm>
            <a:graphic>
              <a:graphicData uri="http://schemas.openxmlformats.org/presentationml/2006/ole">
                <mc:AlternateContent xmlns:mc="http://schemas.openxmlformats.org/markup-compatibility/2006">
                  <mc:Choice xmlns:v="urn:schemas-microsoft-com:vml" Requires="v">
                    <p:oleObj spid="_x0000_s28814" name="" r:id="rId12" imgW="381000" imgH="203200" progId="Equation.3">
                      <p:embed/>
                    </p:oleObj>
                  </mc:Choice>
                  <mc:Fallback>
                    <p:oleObj name="" r:id="rId12" imgW="381000" imgH="203200" progId="Equation.3">
                      <p:embed/>
                      <p:pic>
                        <p:nvPicPr>
                          <p:cNvPr id="0" name="Object 2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75" y="2659"/>
                            <a:ext cx="454" cy="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52242" name="Text Box 23"/>
              <p:cNvSpPr txBox="1">
                <a:spLocks noChangeArrowheads="1"/>
              </p:cNvSpPr>
              <p:nvPr/>
            </p:nvSpPr>
            <p:spPr bwMode="auto">
              <a:xfrm>
                <a:off x="1416" y="2655"/>
                <a:ext cx="175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Blip>
                    <a:blip r:embed="rId1"/>
                  </a:buBlip>
                  <a:defRPr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Blip>
                    <a:blip r:embed="rId2"/>
                  </a:buBlip>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Blip>
                    <a:blip r:embed="rId1"/>
                  </a:buBlip>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Blip>
                    <a:blip r:embed="rId3"/>
                  </a:buBlip>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lang="zh-CN" altLang="en-US" sz="2000" b="1">
                    <a:solidFill>
                      <a:srgbClr val="000099"/>
                    </a:solidFill>
                    <a:latin typeface="Arial" panose="020B0604020202020204" pitchFamily="34" charset="0"/>
                  </a:rPr>
                  <a:t>为</a:t>
                </a:r>
                <a:r>
                  <a:rPr lang="en-US" altLang="zh-CN" sz="2000" b="1">
                    <a:solidFill>
                      <a:srgbClr val="FF0000"/>
                    </a:solidFill>
                    <a:latin typeface="Arial" panose="020B0604020202020204" pitchFamily="34" charset="0"/>
                  </a:rPr>
                  <a:t>n×1</a:t>
                </a:r>
                <a:r>
                  <a:rPr lang="zh-CN" altLang="en-US" sz="2000" b="1">
                    <a:solidFill>
                      <a:srgbClr val="000099"/>
                    </a:solidFill>
                    <a:latin typeface="Arial" panose="020B0604020202020204" pitchFamily="34" charset="0"/>
                  </a:rPr>
                  <a:t>的</a:t>
                </a:r>
                <a:r>
                  <a:rPr lang="zh-CN" altLang="en-US" sz="2000" b="1">
                    <a:solidFill>
                      <a:srgbClr val="000099"/>
                    </a:solidFill>
                    <a:highlight>
                      <a:srgbClr val="FFFF00"/>
                    </a:highlight>
                    <a:latin typeface="Arial" panose="020B0604020202020204" pitchFamily="34" charset="0"/>
                  </a:rPr>
                  <a:t>重力项向量</a:t>
                </a:r>
                <a:r>
                  <a:rPr lang="zh-CN" altLang="en-US" sz="2000" b="1">
                    <a:solidFill>
                      <a:srgbClr val="000099"/>
                    </a:solidFill>
                    <a:latin typeface="Arial" panose="020B0604020202020204" pitchFamily="34" charset="0"/>
                  </a:rPr>
                  <a:t>；</a:t>
                </a:r>
                <a:endParaRPr lang="zh-CN" altLang="en-US" sz="2000" b="1">
                  <a:solidFill>
                    <a:srgbClr val="000099"/>
                  </a:solidFill>
                  <a:latin typeface="Arial" panose="020B0604020202020204" pitchFamily="34" charset="0"/>
                </a:endParaRPr>
              </a:p>
            </p:txBody>
          </p:sp>
        </p:grpSp>
        <p:grpSp>
          <p:nvGrpSpPr>
            <p:cNvPr id="52235" name="Group 24"/>
            <p:cNvGrpSpPr/>
            <p:nvPr/>
          </p:nvGrpSpPr>
          <p:grpSpPr bwMode="auto">
            <a:xfrm>
              <a:off x="975" y="2931"/>
              <a:ext cx="2639" cy="285"/>
              <a:chOff x="1020" y="2931"/>
              <a:chExt cx="2639" cy="285"/>
            </a:xfrm>
          </p:grpSpPr>
          <p:graphicFrame>
            <p:nvGraphicFramePr>
              <p:cNvPr id="52239" name="Object 25"/>
              <p:cNvGraphicFramePr>
                <a:graphicFrameLocks noChangeAspect="1"/>
              </p:cNvGraphicFramePr>
              <p:nvPr/>
            </p:nvGraphicFramePr>
            <p:xfrm>
              <a:off x="1020" y="2931"/>
              <a:ext cx="681" cy="285"/>
            </p:xfrm>
            <a:graphic>
              <a:graphicData uri="http://schemas.openxmlformats.org/presentationml/2006/ole">
                <mc:AlternateContent xmlns:mc="http://schemas.openxmlformats.org/markup-compatibility/2006">
                  <mc:Choice xmlns:v="urn:schemas-microsoft-com:vml" Requires="v">
                    <p:oleObj spid="_x0000_s28815" name="" r:id="rId14" imgW="546100" imgH="228600" progId="Equation.3">
                      <p:embed/>
                    </p:oleObj>
                  </mc:Choice>
                  <mc:Fallback>
                    <p:oleObj name="" r:id="rId14" imgW="546100" imgH="228600" progId="Equation.3">
                      <p:embed/>
                      <p:pic>
                        <p:nvPicPr>
                          <p:cNvPr id="0" name="Object 25"/>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020" y="2931"/>
                            <a:ext cx="681" cy="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52240" name="Text Box 26"/>
              <p:cNvSpPr txBox="1">
                <a:spLocks noChangeArrowheads="1"/>
              </p:cNvSpPr>
              <p:nvPr/>
            </p:nvSpPr>
            <p:spPr bwMode="auto">
              <a:xfrm>
                <a:off x="1746" y="2931"/>
                <a:ext cx="1913"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Blip>
                    <a:blip r:embed="rId1"/>
                  </a:buBlip>
                  <a:defRPr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Blip>
                    <a:blip r:embed="rId2"/>
                  </a:buBlip>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Blip>
                    <a:blip r:embed="rId1"/>
                  </a:buBlip>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Blip>
                    <a:blip r:embed="rId3"/>
                  </a:buBlip>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lang="zh-CN" altLang="en-US" sz="2000" b="1">
                    <a:solidFill>
                      <a:srgbClr val="000099"/>
                    </a:solidFill>
                    <a:latin typeface="Arial" panose="020B0604020202020204" pitchFamily="34" charset="0"/>
                  </a:rPr>
                  <a:t>为</a:t>
                </a:r>
                <a:r>
                  <a:rPr lang="en-US" altLang="zh-CN" sz="2000" b="1">
                    <a:solidFill>
                      <a:srgbClr val="FF0000"/>
                    </a:solidFill>
                    <a:latin typeface="Arial" panose="020B0604020202020204" pitchFamily="34" charset="0"/>
                  </a:rPr>
                  <a:t>n×1</a:t>
                </a:r>
                <a:r>
                  <a:rPr lang="zh-CN" altLang="en-US" sz="2000" b="1">
                    <a:solidFill>
                      <a:srgbClr val="000099"/>
                    </a:solidFill>
                    <a:latin typeface="Arial" panose="020B0604020202020204" pitchFamily="34" charset="0"/>
                  </a:rPr>
                  <a:t>的</a:t>
                </a:r>
                <a:r>
                  <a:rPr lang="zh-CN" altLang="en-US" sz="2000" b="1">
                    <a:solidFill>
                      <a:srgbClr val="000099"/>
                    </a:solidFill>
                    <a:highlight>
                      <a:srgbClr val="FFFF00"/>
                    </a:highlight>
                    <a:latin typeface="Arial" panose="020B0604020202020204" pitchFamily="34" charset="0"/>
                  </a:rPr>
                  <a:t>摩擦力项向量</a:t>
                </a:r>
                <a:r>
                  <a:rPr lang="zh-CN" altLang="en-US" sz="2000" b="1">
                    <a:solidFill>
                      <a:srgbClr val="000099"/>
                    </a:solidFill>
                    <a:latin typeface="Arial" panose="020B0604020202020204" pitchFamily="34" charset="0"/>
                  </a:rPr>
                  <a:t>；</a:t>
                </a:r>
                <a:endParaRPr lang="zh-CN" altLang="en-US" sz="2000" b="1">
                  <a:solidFill>
                    <a:srgbClr val="000099"/>
                  </a:solidFill>
                  <a:latin typeface="Arial" panose="020B0604020202020204" pitchFamily="34" charset="0"/>
                </a:endParaRPr>
              </a:p>
            </p:txBody>
          </p:sp>
        </p:grpSp>
        <p:grpSp>
          <p:nvGrpSpPr>
            <p:cNvPr id="52236" name="Group 27"/>
            <p:cNvGrpSpPr/>
            <p:nvPr/>
          </p:nvGrpSpPr>
          <p:grpSpPr bwMode="auto">
            <a:xfrm>
              <a:off x="975" y="3517"/>
              <a:ext cx="3551" cy="250"/>
              <a:chOff x="975" y="3517"/>
              <a:chExt cx="3551" cy="250"/>
            </a:xfrm>
          </p:grpSpPr>
          <p:graphicFrame>
            <p:nvGraphicFramePr>
              <p:cNvPr id="52237" name="Object 28"/>
              <p:cNvGraphicFramePr>
                <a:graphicFrameLocks noChangeAspect="1"/>
              </p:cNvGraphicFramePr>
              <p:nvPr/>
            </p:nvGraphicFramePr>
            <p:xfrm>
              <a:off x="975" y="3521"/>
              <a:ext cx="318" cy="212"/>
            </p:xfrm>
            <a:graphic>
              <a:graphicData uri="http://schemas.openxmlformats.org/presentationml/2006/ole">
                <mc:AlternateContent xmlns:mc="http://schemas.openxmlformats.org/markup-compatibility/2006">
                  <mc:Choice xmlns:v="urn:schemas-microsoft-com:vml" Requires="v">
                    <p:oleObj spid="_x0000_s28816" name="" r:id="rId16" imgW="127000" imgH="139700" progId="Equation.3">
                      <p:embed/>
                    </p:oleObj>
                  </mc:Choice>
                  <mc:Fallback>
                    <p:oleObj name="" r:id="rId16" imgW="127000" imgH="139700" progId="Equation.3">
                      <p:embed/>
                      <p:pic>
                        <p:nvPicPr>
                          <p:cNvPr id="0" name="Object 28"/>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975" y="3521"/>
                            <a:ext cx="31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52238" name="Text Box 29"/>
              <p:cNvSpPr txBox="1">
                <a:spLocks noChangeArrowheads="1"/>
              </p:cNvSpPr>
              <p:nvPr/>
            </p:nvSpPr>
            <p:spPr bwMode="auto">
              <a:xfrm>
                <a:off x="1189" y="3517"/>
                <a:ext cx="3337"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Blip>
                    <a:blip r:embed="rId1"/>
                  </a:buBlip>
                  <a:defRPr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Blip>
                    <a:blip r:embed="rId2"/>
                  </a:buBlip>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Blip>
                    <a:blip r:embed="rId1"/>
                  </a:buBlip>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Blip>
                    <a:blip r:embed="rId3"/>
                  </a:buBlip>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lang="zh-CN" altLang="en-US" sz="2000" b="1">
                    <a:solidFill>
                      <a:srgbClr val="000099"/>
                    </a:solidFill>
                    <a:latin typeface="Arial" panose="020B0604020202020204" pitchFamily="34" charset="0"/>
                  </a:rPr>
                  <a:t>为表示旋转</a:t>
                </a:r>
                <a:r>
                  <a:rPr lang="zh-CN" altLang="en-US" sz="2000" b="1">
                    <a:solidFill>
                      <a:srgbClr val="000099"/>
                    </a:solidFill>
                    <a:highlight>
                      <a:srgbClr val="FFFF00"/>
                    </a:highlight>
                    <a:latin typeface="Arial" panose="020B0604020202020204" pitchFamily="34" charset="0"/>
                  </a:rPr>
                  <a:t>关节力矩或平移关节力</a:t>
                </a:r>
                <a:r>
                  <a:rPr lang="zh-CN" altLang="en-US" sz="2000" b="1">
                    <a:solidFill>
                      <a:srgbClr val="000099"/>
                    </a:solidFill>
                    <a:latin typeface="Arial" panose="020B0604020202020204" pitchFamily="34" charset="0"/>
                  </a:rPr>
                  <a:t>的</a:t>
                </a:r>
                <a:r>
                  <a:rPr lang="en-US" altLang="zh-CN" sz="2000" b="1">
                    <a:solidFill>
                      <a:srgbClr val="FF0000"/>
                    </a:solidFill>
                    <a:latin typeface="Arial" panose="020B0604020202020204" pitchFamily="34" charset="0"/>
                  </a:rPr>
                  <a:t>n</a:t>
                </a:r>
                <a:r>
                  <a:rPr lang="en-US" altLang="zh-CN" sz="1800" b="1">
                    <a:solidFill>
                      <a:srgbClr val="FF0000"/>
                    </a:solidFill>
                    <a:latin typeface="Arial" panose="020B0604020202020204" pitchFamily="34" charset="0"/>
                  </a:rPr>
                  <a:t>×1</a:t>
                </a:r>
                <a:r>
                  <a:rPr lang="zh-CN" altLang="en-US" sz="2000" b="1">
                    <a:solidFill>
                      <a:srgbClr val="000099"/>
                    </a:solidFill>
                    <a:latin typeface="Arial" panose="020B0604020202020204" pitchFamily="34" charset="0"/>
                  </a:rPr>
                  <a:t>向量</a:t>
                </a:r>
                <a:endParaRPr lang="zh-CN" altLang="en-US" sz="2000" b="1">
                  <a:solidFill>
                    <a:srgbClr val="000099"/>
                  </a:solidFill>
                  <a:latin typeface="Arial" panose="020B0604020202020204" pitchFamily="34" charset="0"/>
                </a:endParaRPr>
              </a:p>
            </p:txBody>
          </p:sp>
        </p:grpSp>
      </p:grpSp>
      <p:sp>
        <p:nvSpPr>
          <p:cNvPr id="30" name="Rectangle 2"/>
          <p:cNvSpPr>
            <a:spLocks noChangeArrowheads="1"/>
          </p:cNvSpPr>
          <p:nvPr/>
        </p:nvSpPr>
        <p:spPr bwMode="auto">
          <a:xfrm>
            <a:off x="1550988" y="69850"/>
            <a:ext cx="9072562"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800" b="1" dirty="0">
                <a:solidFill>
                  <a:srgbClr val="000000"/>
                </a:solidFill>
                <a:latin typeface="Times New Roman" panose="02020603050405020304" pitchFamily="18" charset="0"/>
                <a:ea typeface="华文中宋" panose="02010600040101010101" pitchFamily="2" charset="-122"/>
              </a:rPr>
              <a:t>6.4 </a:t>
            </a:r>
            <a:r>
              <a:rPr lang="zh-CN" altLang="en-US" sz="2800" b="1" dirty="0">
                <a:solidFill>
                  <a:srgbClr val="000000"/>
                </a:solidFill>
                <a:latin typeface="Times New Roman" panose="02020603050405020304" pitchFamily="18" charset="0"/>
                <a:ea typeface="华文中宋" panose="02010600040101010101" pitchFamily="2" charset="-122"/>
              </a:rPr>
              <a:t>机器人的非线性</a:t>
            </a:r>
            <a:r>
              <a:rPr lang="zh-CN" altLang="en-US" sz="2800" b="1" dirty="0">
                <a:latin typeface="Times New Roman" panose="02020603050405020304" pitchFamily="18" charset="0"/>
                <a:ea typeface="华文中宋" panose="02010600040101010101" pitchFamily="2" charset="-122"/>
                <a:cs typeface="Times New Roman" panose="02020603050405020304" pitchFamily="18" charset="0"/>
              </a:rPr>
              <a:t>前馈</a:t>
            </a:r>
            <a:r>
              <a:rPr lang="zh-CN" altLang="en-US" sz="2800" b="1" dirty="0">
                <a:solidFill>
                  <a:srgbClr val="000000"/>
                </a:solidFill>
                <a:latin typeface="Times New Roman" panose="02020603050405020304" pitchFamily="18" charset="0"/>
                <a:ea typeface="华文中宋" panose="02010600040101010101" pitchFamily="2" charset="-122"/>
              </a:rPr>
              <a:t>控制</a:t>
            </a:r>
            <a:endParaRPr lang="zh-CN" altLang="en-US" sz="2800" b="1" dirty="0">
              <a:solidFill>
                <a:srgbClr val="000000"/>
              </a:solidFill>
              <a:latin typeface="Times New Roman" panose="02020603050405020304" pitchFamily="18" charset="0"/>
              <a:ea typeface="华文中宋" panose="02010600040101010101" pitchFamily="2" charset="-122"/>
            </a:endParaRPr>
          </a:p>
        </p:txBody>
      </p:sp>
      <p:sp>
        <p:nvSpPr>
          <p:cNvPr id="5" name="Text Box 20"/>
          <p:cNvSpPr txBox="1">
            <a:spLocks noChangeArrowheads="1"/>
          </p:cNvSpPr>
          <p:nvPr/>
        </p:nvSpPr>
        <p:spPr bwMode="auto">
          <a:xfrm>
            <a:off x="2517776" y="6216754"/>
            <a:ext cx="309411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Blip>
                <a:blip r:embed="rId1"/>
              </a:buBlip>
              <a:defRPr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Blip>
                <a:blip r:embed="rId2"/>
              </a:buBlip>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Blip>
                <a:blip r:embed="rId1"/>
              </a:buBlip>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Blip>
                <a:blip r:embed="rId3"/>
              </a:buBlip>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lang="zh-CN" altLang="en-US" sz="2000" b="1" dirty="0">
                <a:solidFill>
                  <a:srgbClr val="000099"/>
                </a:solidFill>
                <a:latin typeface="Arial" panose="020B0604020202020204" pitchFamily="34" charset="0"/>
              </a:rPr>
              <a:t>控制目标　　　　　　　 </a:t>
            </a:r>
            <a:endParaRPr lang="zh-CN" altLang="en-US" sz="2000" b="1" dirty="0">
              <a:solidFill>
                <a:srgbClr val="000099"/>
              </a:solidFill>
              <a:latin typeface="Arial" panose="020B0604020202020204" pitchFamily="34" charset="0"/>
            </a:endParaRPr>
          </a:p>
        </p:txBody>
      </p:sp>
      <p:graphicFrame>
        <p:nvGraphicFramePr>
          <p:cNvPr id="6" name="对象 5"/>
          <p:cNvGraphicFramePr>
            <a:graphicFrameLocks noChangeAspect="1"/>
          </p:cNvGraphicFramePr>
          <p:nvPr/>
        </p:nvGraphicFramePr>
        <p:xfrm>
          <a:off x="3721893" y="6216755"/>
          <a:ext cx="1178955" cy="493516"/>
        </p:xfrm>
        <a:graphic>
          <a:graphicData uri="http://schemas.openxmlformats.org/presentationml/2006/ole">
            <mc:AlternateContent xmlns:mc="http://schemas.openxmlformats.org/markup-compatibility/2006">
              <mc:Choice xmlns:v="urn:schemas-microsoft-com:vml" Requires="v">
                <p:oleObj spid="_x0000_s28817" name="Equation" r:id="rId18" imgW="13106400" imgH="5486400" progId="Equation.DSMT4">
                  <p:embed/>
                </p:oleObj>
              </mc:Choice>
              <mc:Fallback>
                <p:oleObj name="Equation" r:id="rId18" imgW="13106400" imgH="5486400" progId="Equation.DSMT4">
                  <p:embed/>
                  <p:pic>
                    <p:nvPicPr>
                      <p:cNvPr id="0" name="对象 5"/>
                      <p:cNvPicPr/>
                      <p:nvPr/>
                    </p:nvPicPr>
                    <p:blipFill>
                      <a:blip r:embed="rId19"/>
                      <a:stretch>
                        <a:fillRect/>
                      </a:stretch>
                    </p:blipFill>
                    <p:spPr>
                      <a:xfrm>
                        <a:off x="3721893" y="6216755"/>
                        <a:ext cx="1178955" cy="493516"/>
                      </a:xfrm>
                      <a:prstGeom prst="rect">
                        <a:avLst/>
                      </a:prstGeom>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5957" name="Object 5"/>
          <p:cNvGraphicFramePr>
            <a:graphicFrameLocks noGrp="1" noChangeAspect="1"/>
          </p:cNvGraphicFramePr>
          <p:nvPr>
            <p:ph idx="4294967295"/>
          </p:nvPr>
        </p:nvGraphicFramePr>
        <p:xfrm>
          <a:off x="2454276" y="1175810"/>
          <a:ext cx="4248150" cy="444500"/>
        </p:xfrm>
        <a:graphic>
          <a:graphicData uri="http://schemas.openxmlformats.org/presentationml/2006/ole">
            <mc:AlternateContent xmlns:mc="http://schemas.openxmlformats.org/markup-compatibility/2006">
              <mc:Choice xmlns:v="urn:schemas-microsoft-com:vml" Requires="v">
                <p:oleObj spid="_x0000_s29902" name="" r:id="rId1" imgW="2501900" imgH="228600" progId="Equation.3">
                  <p:embed/>
                </p:oleObj>
              </mc:Choice>
              <mc:Fallback>
                <p:oleObj name="" r:id="rId1" imgW="2501900" imgH="228600" progId="Equation.3">
                  <p:embed/>
                  <p:pic>
                    <p:nvPicPr>
                      <p:cNvPr id="0" name="Object 5"/>
                      <p:cNvPicPr>
                        <a:picLocks noGrp="1"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54276" y="1175810"/>
                        <a:ext cx="4248150"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54277" name="Rectangle 4"/>
          <p:cNvSpPr>
            <a:spLocks noChangeArrowheads="1"/>
          </p:cNvSpPr>
          <p:nvPr/>
        </p:nvSpPr>
        <p:spPr bwMode="auto">
          <a:xfrm>
            <a:off x="1502569" y="734528"/>
            <a:ext cx="2890838" cy="446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lr>
                <a:schemeClr val="folHlink"/>
              </a:buClr>
              <a:buSzPct val="60000"/>
              <a:buFont typeface="Wingdings" panose="05000000000000000000" pitchFamily="2" charset="2"/>
              <a:buBlip>
                <a:blip r:embed="rId3"/>
              </a:buBlip>
              <a:defRPr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Blip>
                <a:blip r:embed="rId4"/>
              </a:buBlip>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Blip>
                <a:blip r:embed="rId3"/>
              </a:buBlip>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Blip>
                <a:blip r:embed="rId5"/>
              </a:buBlip>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SzTx/>
              <a:buFontTx/>
              <a:buNone/>
            </a:pPr>
            <a:r>
              <a:rPr lang="zh-CN" altLang="en-US" sz="2000" b="1" dirty="0">
                <a:solidFill>
                  <a:srgbClr val="FF0000"/>
                </a:solidFill>
                <a:highlight>
                  <a:srgbClr val="FFFF00"/>
                </a:highlight>
                <a:latin typeface="宋体" panose="02010600030101010101" pitchFamily="2" charset="-122"/>
              </a:rPr>
              <a:t>系统方程</a:t>
            </a:r>
            <a:endParaRPr lang="zh-CN" altLang="en-US" sz="2000" b="1" dirty="0">
              <a:solidFill>
                <a:srgbClr val="FF0000"/>
              </a:solidFill>
              <a:highlight>
                <a:srgbClr val="FFFF00"/>
              </a:highlight>
              <a:latin typeface="宋体" panose="02010600030101010101" pitchFamily="2" charset="-122"/>
            </a:endParaRPr>
          </a:p>
        </p:txBody>
      </p:sp>
      <p:grpSp>
        <p:nvGrpSpPr>
          <p:cNvPr id="2" name="Group 7"/>
          <p:cNvGrpSpPr/>
          <p:nvPr/>
        </p:nvGrpSpPr>
        <p:grpSpPr bwMode="auto">
          <a:xfrm>
            <a:off x="2362201" y="1752600"/>
            <a:ext cx="4359275" cy="1803400"/>
            <a:chOff x="518" y="1159"/>
            <a:chExt cx="2746" cy="1136"/>
          </a:xfrm>
        </p:grpSpPr>
        <p:sp>
          <p:nvSpPr>
            <p:cNvPr id="54303" name="Text Box 8"/>
            <p:cNvSpPr txBox="1">
              <a:spLocks noChangeArrowheads="1"/>
            </p:cNvSpPr>
            <p:nvPr/>
          </p:nvSpPr>
          <p:spPr bwMode="auto">
            <a:xfrm>
              <a:off x="518" y="1159"/>
              <a:ext cx="1931"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Blip>
                  <a:blip r:embed="rId3"/>
                </a:buBlip>
                <a:defRPr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Blip>
                  <a:blip r:embed="rId4"/>
                </a:buBlip>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Blip>
                  <a:blip r:embed="rId3"/>
                </a:buBlip>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Blip>
                  <a:blip r:embed="rId5"/>
                </a:buBlip>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lang="zh-CN" altLang="en-US" sz="2000" b="1" dirty="0">
                  <a:solidFill>
                    <a:srgbClr val="000099"/>
                  </a:solidFill>
                  <a:latin typeface="宋体" panose="02010600030101010101" pitchFamily="2" charset="-122"/>
                </a:rPr>
                <a:t>基于模型的控制法则为令</a:t>
              </a:r>
              <a:r>
                <a:rPr lang="zh-CN" altLang="en-US" sz="2000" dirty="0">
                  <a:latin typeface="Arial" panose="020B0604020202020204" pitchFamily="34" charset="0"/>
                </a:rPr>
                <a:t> </a:t>
              </a:r>
              <a:endParaRPr lang="zh-CN" altLang="en-US" sz="2000" dirty="0">
                <a:latin typeface="Arial" panose="020B0604020202020204" pitchFamily="34" charset="0"/>
              </a:endParaRPr>
            </a:p>
          </p:txBody>
        </p:sp>
        <p:graphicFrame>
          <p:nvGraphicFramePr>
            <p:cNvPr id="54304" name="Object 9"/>
            <p:cNvGraphicFramePr>
              <a:graphicFrameLocks noChangeAspect="1"/>
            </p:cNvGraphicFramePr>
            <p:nvPr/>
          </p:nvGraphicFramePr>
          <p:xfrm>
            <a:off x="1104" y="1488"/>
            <a:ext cx="864" cy="239"/>
          </p:xfrm>
          <a:graphic>
            <a:graphicData uri="http://schemas.openxmlformats.org/presentationml/2006/ole">
              <mc:AlternateContent xmlns:mc="http://schemas.openxmlformats.org/markup-compatibility/2006">
                <mc:Choice xmlns:v="urn:schemas-microsoft-com:vml" Requires="v">
                  <p:oleObj spid="_x0000_s29903" name="" r:id="rId6" imgW="748665" imgH="203200" progId="Equation.3">
                    <p:embed/>
                  </p:oleObj>
                </mc:Choice>
                <mc:Fallback>
                  <p:oleObj name="" r:id="rId6" imgW="748665" imgH="203200" progId="Equation.3">
                    <p:embed/>
                    <p:pic>
                      <p:nvPicPr>
                        <p:cNvPr id="0" name="Object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04" y="1488"/>
                          <a:ext cx="864" cy="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54305" name="Text Box 10"/>
            <p:cNvSpPr txBox="1">
              <a:spLocks noChangeArrowheads="1"/>
            </p:cNvSpPr>
            <p:nvPr/>
          </p:nvSpPr>
          <p:spPr bwMode="auto">
            <a:xfrm>
              <a:off x="576" y="1760"/>
              <a:ext cx="43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Blip>
                  <a:blip r:embed="rId3"/>
                </a:buBlip>
                <a:defRPr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Blip>
                  <a:blip r:embed="rId4"/>
                </a:buBlip>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Blip>
                  <a:blip r:embed="rId3"/>
                </a:buBlip>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Blip>
                  <a:blip r:embed="rId5"/>
                </a:buBlip>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lang="zh-CN" altLang="en-US" sz="2000" b="1">
                  <a:solidFill>
                    <a:srgbClr val="000099"/>
                  </a:solidFill>
                  <a:highlight>
                    <a:srgbClr val="FFFF00"/>
                  </a:highlight>
                  <a:latin typeface="Arial" panose="020B0604020202020204" pitchFamily="34" charset="0"/>
                </a:rPr>
                <a:t>并且</a:t>
              </a:r>
              <a:endParaRPr lang="zh-CN" altLang="en-US" sz="2000" b="1">
                <a:solidFill>
                  <a:srgbClr val="000099"/>
                </a:solidFill>
                <a:highlight>
                  <a:srgbClr val="FFFF00"/>
                </a:highlight>
                <a:latin typeface="Arial" panose="020B0604020202020204" pitchFamily="34" charset="0"/>
              </a:endParaRPr>
            </a:p>
          </p:txBody>
        </p:sp>
        <p:graphicFrame>
          <p:nvGraphicFramePr>
            <p:cNvPr id="54306" name="Object 11"/>
            <p:cNvGraphicFramePr>
              <a:graphicFrameLocks noChangeAspect="1"/>
            </p:cNvGraphicFramePr>
            <p:nvPr/>
          </p:nvGraphicFramePr>
          <p:xfrm>
            <a:off x="1104" y="1776"/>
            <a:ext cx="2160" cy="519"/>
          </p:xfrm>
          <a:graphic>
            <a:graphicData uri="http://schemas.openxmlformats.org/presentationml/2006/ole">
              <mc:AlternateContent xmlns:mc="http://schemas.openxmlformats.org/markup-compatibility/2006">
                <mc:Choice xmlns:v="urn:schemas-microsoft-com:vml" Requires="v">
                  <p:oleObj spid="_x0000_s29904" name="" r:id="rId8" imgW="1905000" imgH="457200" progId="Equation.3">
                    <p:embed/>
                  </p:oleObj>
                </mc:Choice>
                <mc:Fallback>
                  <p:oleObj name="" r:id="rId8" imgW="1905000" imgH="457200" progId="Equation.3">
                    <p:embed/>
                    <p:pic>
                      <p:nvPicPr>
                        <p:cNvPr id="0" name="Object 1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04" y="1776"/>
                          <a:ext cx="2160" cy="5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pSp>
      <p:grpSp>
        <p:nvGrpSpPr>
          <p:cNvPr id="3" name="Group 12"/>
          <p:cNvGrpSpPr/>
          <p:nvPr/>
        </p:nvGrpSpPr>
        <p:grpSpPr bwMode="auto">
          <a:xfrm>
            <a:off x="2351089" y="3644901"/>
            <a:ext cx="4784725" cy="1063625"/>
            <a:chOff x="624" y="2448"/>
            <a:chExt cx="3014" cy="670"/>
          </a:xfrm>
        </p:grpSpPr>
        <p:sp>
          <p:nvSpPr>
            <p:cNvPr id="54301" name="Text Box 13"/>
            <p:cNvSpPr txBox="1">
              <a:spLocks noChangeArrowheads="1"/>
            </p:cNvSpPr>
            <p:nvPr/>
          </p:nvSpPr>
          <p:spPr bwMode="auto">
            <a:xfrm>
              <a:off x="624" y="2448"/>
              <a:ext cx="301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Blip>
                  <a:blip r:embed="rId3"/>
                </a:buBlip>
                <a:defRPr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Blip>
                  <a:blip r:embed="rId4"/>
                </a:buBlip>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Blip>
                  <a:blip r:embed="rId3"/>
                </a:buBlip>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Blip>
                  <a:blip r:embed="rId5"/>
                </a:buBlip>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lang="zh-CN" altLang="en-US" sz="2000" b="1">
                  <a:solidFill>
                    <a:srgbClr val="000099"/>
                  </a:solidFill>
                  <a:latin typeface="Arial" panose="020B0604020202020204" pitchFamily="34" charset="0"/>
                </a:rPr>
                <a:t>于是得到完全解耦系统－－单位质量系统</a:t>
              </a:r>
              <a:endParaRPr lang="zh-CN" altLang="en-US" sz="2000" b="1">
                <a:solidFill>
                  <a:srgbClr val="000099"/>
                </a:solidFill>
                <a:latin typeface="Arial" panose="020B0604020202020204" pitchFamily="34" charset="0"/>
              </a:endParaRPr>
            </a:p>
          </p:txBody>
        </p:sp>
        <p:graphicFrame>
          <p:nvGraphicFramePr>
            <p:cNvPr id="54302" name="Object 14"/>
            <p:cNvGraphicFramePr>
              <a:graphicFrameLocks noChangeAspect="1"/>
            </p:cNvGraphicFramePr>
            <p:nvPr/>
          </p:nvGraphicFramePr>
          <p:xfrm>
            <a:off x="1152" y="2784"/>
            <a:ext cx="1248" cy="334"/>
          </p:xfrm>
          <a:graphic>
            <a:graphicData uri="http://schemas.openxmlformats.org/presentationml/2006/ole">
              <mc:AlternateContent xmlns:mc="http://schemas.openxmlformats.org/markup-compatibility/2006">
                <mc:Choice xmlns:v="urn:schemas-microsoft-com:vml" Requires="v">
                  <p:oleObj spid="_x0000_s29905" name="" r:id="rId10" imgW="901065" imgH="241300" progId="Equation.3">
                    <p:embed/>
                  </p:oleObj>
                </mc:Choice>
                <mc:Fallback>
                  <p:oleObj name="" r:id="rId10" imgW="901065" imgH="241300" progId="Equation.3">
                    <p:embed/>
                    <p:pic>
                      <p:nvPicPr>
                        <p:cNvPr id="0" name="Object 14"/>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152" y="2784"/>
                          <a:ext cx="1248" cy="3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pSp>
      <p:grpSp>
        <p:nvGrpSpPr>
          <p:cNvPr id="4" name="Group 15"/>
          <p:cNvGrpSpPr/>
          <p:nvPr/>
        </p:nvGrpSpPr>
        <p:grpSpPr bwMode="auto">
          <a:xfrm>
            <a:off x="2640014" y="4724401"/>
            <a:ext cx="5551487" cy="1501775"/>
            <a:chOff x="672" y="3168"/>
            <a:chExt cx="3497" cy="946"/>
          </a:xfrm>
        </p:grpSpPr>
        <p:sp>
          <p:nvSpPr>
            <p:cNvPr id="54296" name="Text Box 16"/>
            <p:cNvSpPr txBox="1">
              <a:spLocks noChangeArrowheads="1"/>
            </p:cNvSpPr>
            <p:nvPr/>
          </p:nvSpPr>
          <p:spPr bwMode="auto">
            <a:xfrm>
              <a:off x="672" y="3168"/>
              <a:ext cx="3497"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Blip>
                  <a:blip r:embed="rId3"/>
                </a:buBlip>
                <a:defRPr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Blip>
                  <a:blip r:embed="rId4"/>
                </a:buBlip>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Blip>
                  <a:blip r:embed="rId3"/>
                </a:buBlip>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Blip>
                  <a:blip r:embed="rId5"/>
                </a:buBlip>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lang="zh-CN" altLang="en-US" sz="2000" b="1">
                  <a:solidFill>
                    <a:srgbClr val="000099"/>
                  </a:solidFill>
                  <a:latin typeface="Arial" panose="020B0604020202020204" pitchFamily="34" charset="0"/>
                </a:rPr>
                <a:t>对解耦系统实行</a:t>
              </a:r>
              <a:r>
                <a:rPr lang="zh-CN" altLang="en-US" sz="2000" b="1">
                  <a:solidFill>
                    <a:srgbClr val="FF0000"/>
                  </a:solidFill>
                  <a:highlight>
                    <a:srgbClr val="FFFF00"/>
                  </a:highlight>
                  <a:latin typeface="Arial" panose="020B0604020202020204" pitchFamily="34" charset="0"/>
                </a:rPr>
                <a:t>比例－微分控制，即伺服法则为</a:t>
              </a:r>
              <a:endParaRPr lang="zh-CN" altLang="en-US" sz="2000" b="1">
                <a:solidFill>
                  <a:srgbClr val="FF0000"/>
                </a:solidFill>
                <a:highlight>
                  <a:srgbClr val="FFFF00"/>
                </a:highlight>
                <a:latin typeface="Arial" panose="020B0604020202020204" pitchFamily="34" charset="0"/>
              </a:endParaRPr>
            </a:p>
          </p:txBody>
        </p:sp>
        <p:graphicFrame>
          <p:nvGraphicFramePr>
            <p:cNvPr id="54297" name="Object 17"/>
            <p:cNvGraphicFramePr>
              <a:graphicFrameLocks noChangeAspect="1"/>
            </p:cNvGraphicFramePr>
            <p:nvPr/>
          </p:nvGraphicFramePr>
          <p:xfrm>
            <a:off x="1018" y="3518"/>
            <a:ext cx="1522" cy="289"/>
          </p:xfrm>
          <a:graphic>
            <a:graphicData uri="http://schemas.openxmlformats.org/presentationml/2006/ole">
              <mc:AlternateContent xmlns:mc="http://schemas.openxmlformats.org/markup-compatibility/2006">
                <mc:Choice xmlns:v="urn:schemas-microsoft-com:vml" Requires="v">
                  <p:oleObj spid="_x0000_s29906" name="Equation" r:id="rId12" imgW="31699200" imgH="6096000" progId="Equation.DSMT4">
                    <p:embed/>
                  </p:oleObj>
                </mc:Choice>
                <mc:Fallback>
                  <p:oleObj name="Equation" r:id="rId12" imgW="31699200" imgH="6096000" progId="Equation.DSMT4">
                    <p:embed/>
                    <p:pic>
                      <p:nvPicPr>
                        <p:cNvPr id="0" name="Object 17"/>
                        <p:cNvPicPr>
                          <a:picLocks noChangeAspect="1" noChangeArrowheads="1"/>
                        </p:cNvPicPr>
                        <p:nvPr/>
                      </p:nvPicPr>
                      <p:blipFill>
                        <a:blip r:embed="rId13"/>
                        <a:srcRect/>
                        <a:stretch>
                          <a:fillRect/>
                        </a:stretch>
                      </p:blipFill>
                      <p:spPr bwMode="auto">
                        <a:xfrm>
                          <a:off x="1018" y="3518"/>
                          <a:ext cx="1522" cy="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pSp>
          <p:nvGrpSpPr>
            <p:cNvPr id="54298" name="Group 18"/>
            <p:cNvGrpSpPr/>
            <p:nvPr/>
          </p:nvGrpSpPr>
          <p:grpSpPr bwMode="auto">
            <a:xfrm>
              <a:off x="672" y="3840"/>
              <a:ext cx="2209" cy="274"/>
              <a:chOff x="624" y="3840"/>
              <a:chExt cx="2209" cy="274"/>
            </a:xfrm>
          </p:grpSpPr>
          <p:graphicFrame>
            <p:nvGraphicFramePr>
              <p:cNvPr id="54299" name="Object 19"/>
              <p:cNvGraphicFramePr>
                <a:graphicFrameLocks noChangeAspect="1"/>
              </p:cNvGraphicFramePr>
              <p:nvPr/>
            </p:nvGraphicFramePr>
            <p:xfrm>
              <a:off x="1043" y="3888"/>
              <a:ext cx="1083" cy="226"/>
            </p:xfrm>
            <a:graphic>
              <a:graphicData uri="http://schemas.openxmlformats.org/presentationml/2006/ole">
                <mc:AlternateContent xmlns:mc="http://schemas.openxmlformats.org/markup-compatibility/2006">
                  <mc:Choice xmlns:v="urn:schemas-microsoft-com:vml" Requires="v">
                    <p:oleObj spid="_x0000_s29907" name="" r:id="rId14" imgW="1091565" imgH="228600" progId="Equation.3">
                      <p:embed/>
                    </p:oleObj>
                  </mc:Choice>
                  <mc:Fallback>
                    <p:oleObj name="" r:id="rId14" imgW="1091565" imgH="228600" progId="Equation.3">
                      <p:embed/>
                      <p:pic>
                        <p:nvPicPr>
                          <p:cNvPr id="0" name="Object 19"/>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043" y="3888"/>
                            <a:ext cx="1083" cy="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54300" name="Text Box 20"/>
              <p:cNvSpPr txBox="1">
                <a:spLocks noChangeArrowheads="1"/>
              </p:cNvSpPr>
              <p:nvPr/>
            </p:nvSpPr>
            <p:spPr bwMode="auto">
              <a:xfrm>
                <a:off x="624" y="3840"/>
                <a:ext cx="220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Blip>
                    <a:blip r:embed="rId3"/>
                  </a:buBlip>
                  <a:defRPr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Blip>
                    <a:blip r:embed="rId4"/>
                  </a:buBlip>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Blip>
                    <a:blip r:embed="rId3"/>
                  </a:buBlip>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Blip>
                    <a:blip r:embed="rId5"/>
                  </a:buBlip>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lang="zh-CN" altLang="en-US" sz="2000" b="1" dirty="0">
                    <a:solidFill>
                      <a:srgbClr val="000099"/>
                    </a:solidFill>
                    <a:latin typeface="Arial" panose="020B0604020202020204" pitchFamily="34" charset="0"/>
                  </a:rPr>
                  <a:t>其中　　　　　　　为设定值</a:t>
                </a:r>
                <a:endParaRPr lang="zh-CN" altLang="en-US" sz="2000" b="1" dirty="0">
                  <a:solidFill>
                    <a:srgbClr val="000099"/>
                  </a:solidFill>
                  <a:latin typeface="Arial" panose="020B0604020202020204" pitchFamily="34" charset="0"/>
                </a:endParaRPr>
              </a:p>
            </p:txBody>
          </p:sp>
        </p:grpSp>
      </p:grpSp>
      <p:grpSp>
        <p:nvGrpSpPr>
          <p:cNvPr id="6" name="Group 21"/>
          <p:cNvGrpSpPr/>
          <p:nvPr/>
        </p:nvGrpSpPr>
        <p:grpSpPr bwMode="auto">
          <a:xfrm>
            <a:off x="6858000" y="1676401"/>
            <a:ext cx="3200400" cy="1160463"/>
            <a:chOff x="3360" y="1056"/>
            <a:chExt cx="2016" cy="731"/>
          </a:xfrm>
        </p:grpSpPr>
        <p:sp>
          <p:nvSpPr>
            <p:cNvPr id="54282" name="Text Box 22"/>
            <p:cNvSpPr txBox="1">
              <a:spLocks noChangeArrowheads="1"/>
            </p:cNvSpPr>
            <p:nvPr/>
          </p:nvSpPr>
          <p:spPr bwMode="auto">
            <a:xfrm>
              <a:off x="4032" y="1152"/>
              <a:ext cx="554" cy="237"/>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chemeClr val="folHlink"/>
                </a:buClr>
                <a:buSzPct val="60000"/>
                <a:buFont typeface="Wingdings" panose="05000000000000000000" pitchFamily="2" charset="2"/>
                <a:buBlip>
                  <a:blip r:embed="rId3"/>
                </a:buBlip>
                <a:defRPr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Blip>
                  <a:blip r:embed="rId4"/>
                </a:buBlip>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Blip>
                  <a:blip r:embed="rId3"/>
                </a:buBlip>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Blip>
                  <a:blip r:embed="rId5"/>
                </a:buBlip>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lang="zh-CN" altLang="en-US" sz="1800" b="1">
                  <a:solidFill>
                    <a:srgbClr val="993300"/>
                  </a:solidFill>
                  <a:latin typeface="Arial" panose="020B0604020202020204" pitchFamily="34" charset="0"/>
                </a:rPr>
                <a:t>机械手</a:t>
              </a:r>
              <a:endParaRPr lang="zh-CN" altLang="en-US" sz="1800" b="1">
                <a:solidFill>
                  <a:srgbClr val="993300"/>
                </a:solidFill>
                <a:latin typeface="Arial" panose="020B0604020202020204" pitchFamily="34" charset="0"/>
              </a:endParaRPr>
            </a:p>
          </p:txBody>
        </p:sp>
        <p:sp>
          <p:nvSpPr>
            <p:cNvPr id="54283" name="Line 23"/>
            <p:cNvSpPr>
              <a:spLocks noChangeShapeType="1"/>
            </p:cNvSpPr>
            <p:nvPr/>
          </p:nvSpPr>
          <p:spPr bwMode="auto">
            <a:xfrm>
              <a:off x="3744" y="1296"/>
              <a:ext cx="288" cy="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4284" name="Line 24"/>
            <p:cNvSpPr>
              <a:spLocks noChangeShapeType="1"/>
            </p:cNvSpPr>
            <p:nvPr/>
          </p:nvSpPr>
          <p:spPr bwMode="auto">
            <a:xfrm>
              <a:off x="4608" y="1296"/>
              <a:ext cx="480" cy="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54285" name="Object 25"/>
            <p:cNvGraphicFramePr>
              <a:graphicFrameLocks noChangeAspect="1"/>
            </p:cNvGraphicFramePr>
            <p:nvPr/>
          </p:nvGraphicFramePr>
          <p:xfrm>
            <a:off x="3744" y="1104"/>
            <a:ext cx="175" cy="192"/>
          </p:xfrm>
          <a:graphic>
            <a:graphicData uri="http://schemas.openxmlformats.org/presentationml/2006/ole">
              <mc:AlternateContent xmlns:mc="http://schemas.openxmlformats.org/markup-compatibility/2006">
                <mc:Choice xmlns:v="urn:schemas-microsoft-com:vml" Requires="v">
                  <p:oleObj spid="_x0000_s29908" name="" r:id="rId16" imgW="127000" imgH="139700" progId="Equation.3">
                    <p:embed/>
                  </p:oleObj>
                </mc:Choice>
                <mc:Fallback>
                  <p:oleObj name="" r:id="rId16" imgW="127000" imgH="139700" progId="Equation.3">
                    <p:embed/>
                    <p:pic>
                      <p:nvPicPr>
                        <p:cNvPr id="0" name="Object 25"/>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744" y="1104"/>
                          <a:ext cx="175"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54286" name="Object 26"/>
            <p:cNvGraphicFramePr>
              <a:graphicFrameLocks noChangeAspect="1"/>
            </p:cNvGraphicFramePr>
            <p:nvPr/>
          </p:nvGraphicFramePr>
          <p:xfrm>
            <a:off x="4656" y="1056"/>
            <a:ext cx="336" cy="228"/>
          </p:xfrm>
          <a:graphic>
            <a:graphicData uri="http://schemas.openxmlformats.org/presentationml/2006/ole">
              <mc:AlternateContent xmlns:mc="http://schemas.openxmlformats.org/markup-compatibility/2006">
                <mc:Choice xmlns:v="urn:schemas-microsoft-com:vml" Requires="v">
                  <p:oleObj spid="_x0000_s29909" name="" r:id="rId18" imgW="316865" imgH="215900" progId="Equation.3">
                    <p:embed/>
                  </p:oleObj>
                </mc:Choice>
                <mc:Fallback>
                  <p:oleObj name="" r:id="rId18" imgW="316865" imgH="215900" progId="Equation.3">
                    <p:embed/>
                    <p:pic>
                      <p:nvPicPr>
                        <p:cNvPr id="0" name="Object 26"/>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4656" y="1056"/>
                          <a:ext cx="336" cy="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54287" name="Text Box 27"/>
            <p:cNvSpPr txBox="1">
              <a:spLocks noChangeArrowheads="1"/>
            </p:cNvSpPr>
            <p:nvPr/>
          </p:nvSpPr>
          <p:spPr bwMode="auto">
            <a:xfrm>
              <a:off x="4502" y="1550"/>
              <a:ext cx="554" cy="237"/>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chemeClr val="folHlink"/>
                </a:buClr>
                <a:buSzPct val="60000"/>
                <a:buFont typeface="Wingdings" panose="05000000000000000000" pitchFamily="2" charset="2"/>
                <a:buBlip>
                  <a:blip r:embed="rId3"/>
                </a:buBlip>
                <a:defRPr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Blip>
                  <a:blip r:embed="rId4"/>
                </a:buBlip>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Blip>
                  <a:blip r:embed="rId3"/>
                </a:buBlip>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Blip>
                  <a:blip r:embed="rId5"/>
                </a:buBlip>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lang="zh-CN" altLang="en-US" sz="1800" b="1">
                  <a:solidFill>
                    <a:srgbClr val="993300"/>
                  </a:solidFill>
                  <a:latin typeface="Arial" panose="020B0604020202020204" pitchFamily="34" charset="0"/>
                </a:rPr>
                <a:t>机械手</a:t>
              </a:r>
              <a:endParaRPr lang="zh-CN" altLang="en-US" sz="1800" b="1">
                <a:solidFill>
                  <a:srgbClr val="993300"/>
                </a:solidFill>
                <a:latin typeface="Arial" panose="020B0604020202020204" pitchFamily="34" charset="0"/>
              </a:endParaRPr>
            </a:p>
          </p:txBody>
        </p:sp>
        <p:sp>
          <p:nvSpPr>
            <p:cNvPr id="54288" name="Rectangle 28"/>
            <p:cNvSpPr>
              <a:spLocks noChangeArrowheads="1"/>
            </p:cNvSpPr>
            <p:nvPr/>
          </p:nvSpPr>
          <p:spPr bwMode="auto">
            <a:xfrm>
              <a:off x="3696" y="1536"/>
              <a:ext cx="528" cy="240"/>
            </a:xfrm>
            <a:prstGeom prst="rect">
              <a:avLst/>
            </a:prstGeom>
            <a:solidFill>
              <a:schemeClr val="bg1"/>
            </a:solidFill>
            <a:ln w="9525">
              <a:solidFill>
                <a:schemeClr val="tx1"/>
              </a:solidFill>
              <a:miter lim="800000"/>
            </a:ln>
          </p:spPr>
          <p:txBody>
            <a:bodyPr wrap="none" anchor="ctr"/>
            <a:lstStyle>
              <a:lvl1pPr>
                <a:spcBef>
                  <a:spcPct val="20000"/>
                </a:spcBef>
                <a:buClr>
                  <a:schemeClr val="folHlink"/>
                </a:buClr>
                <a:buSzPct val="60000"/>
                <a:buFont typeface="Wingdings" panose="05000000000000000000" pitchFamily="2" charset="2"/>
                <a:buBlip>
                  <a:blip r:embed="rId3"/>
                </a:buBlip>
                <a:defRPr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Blip>
                  <a:blip r:embed="rId4"/>
                </a:buBlip>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Blip>
                  <a:blip r:embed="rId3"/>
                </a:buBlip>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Blip>
                  <a:blip r:embed="rId5"/>
                </a:buBlip>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p>
          </p:txBody>
        </p:sp>
        <p:graphicFrame>
          <p:nvGraphicFramePr>
            <p:cNvPr id="54289" name="Object 29"/>
            <p:cNvGraphicFramePr>
              <a:graphicFrameLocks noChangeAspect="1"/>
            </p:cNvGraphicFramePr>
            <p:nvPr/>
          </p:nvGraphicFramePr>
          <p:xfrm>
            <a:off x="3696" y="1566"/>
            <a:ext cx="528" cy="211"/>
          </p:xfrm>
          <a:graphic>
            <a:graphicData uri="http://schemas.openxmlformats.org/presentationml/2006/ole">
              <mc:AlternateContent xmlns:mc="http://schemas.openxmlformats.org/markup-compatibility/2006">
                <mc:Choice xmlns:v="urn:schemas-microsoft-com:vml" Requires="v">
                  <p:oleObj spid="_x0000_s29910" name="" r:id="rId20" imgW="508000" imgH="203200" progId="Equation.3">
                    <p:embed/>
                  </p:oleObj>
                </mc:Choice>
                <mc:Fallback>
                  <p:oleObj name="" r:id="rId20" imgW="508000" imgH="203200" progId="Equation.3">
                    <p:embed/>
                    <p:pic>
                      <p:nvPicPr>
                        <p:cNvPr id="0" name="Object 29"/>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3696" y="1566"/>
                          <a:ext cx="528" cy="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54290" name="Line 30"/>
            <p:cNvSpPr>
              <a:spLocks noChangeShapeType="1"/>
            </p:cNvSpPr>
            <p:nvPr/>
          </p:nvSpPr>
          <p:spPr bwMode="auto">
            <a:xfrm>
              <a:off x="3408" y="1680"/>
              <a:ext cx="288" cy="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4291" name="Line 31"/>
            <p:cNvSpPr>
              <a:spLocks noChangeShapeType="1"/>
            </p:cNvSpPr>
            <p:nvPr/>
          </p:nvSpPr>
          <p:spPr bwMode="auto">
            <a:xfrm>
              <a:off x="4224" y="1680"/>
              <a:ext cx="288" cy="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4292" name="Line 32"/>
            <p:cNvSpPr>
              <a:spLocks noChangeShapeType="1"/>
            </p:cNvSpPr>
            <p:nvPr/>
          </p:nvSpPr>
          <p:spPr bwMode="auto">
            <a:xfrm>
              <a:off x="5040" y="1680"/>
              <a:ext cx="336" cy="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54293" name="Object 33"/>
            <p:cNvGraphicFramePr>
              <a:graphicFrameLocks noChangeAspect="1"/>
            </p:cNvGraphicFramePr>
            <p:nvPr/>
          </p:nvGraphicFramePr>
          <p:xfrm>
            <a:off x="4272" y="1488"/>
            <a:ext cx="175" cy="192"/>
          </p:xfrm>
          <a:graphic>
            <a:graphicData uri="http://schemas.openxmlformats.org/presentationml/2006/ole">
              <mc:AlternateContent xmlns:mc="http://schemas.openxmlformats.org/markup-compatibility/2006">
                <mc:Choice xmlns:v="urn:schemas-microsoft-com:vml" Requires="v">
                  <p:oleObj spid="_x0000_s29911" name="" r:id="rId22" imgW="127000" imgH="139700" progId="Equation.3">
                    <p:embed/>
                  </p:oleObj>
                </mc:Choice>
                <mc:Fallback>
                  <p:oleObj name="" r:id="rId22" imgW="127000" imgH="139700" progId="Equation.3">
                    <p:embed/>
                    <p:pic>
                      <p:nvPicPr>
                        <p:cNvPr id="0" name="Object 33"/>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4272" y="1488"/>
                          <a:ext cx="175"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54294" name="Object 34"/>
            <p:cNvGraphicFramePr>
              <a:graphicFrameLocks noChangeAspect="1"/>
            </p:cNvGraphicFramePr>
            <p:nvPr/>
          </p:nvGraphicFramePr>
          <p:xfrm>
            <a:off x="3360" y="1440"/>
            <a:ext cx="206" cy="240"/>
          </p:xfrm>
          <a:graphic>
            <a:graphicData uri="http://schemas.openxmlformats.org/presentationml/2006/ole">
              <mc:AlternateContent xmlns:mc="http://schemas.openxmlformats.org/markup-compatibility/2006">
                <mc:Choice xmlns:v="urn:schemas-microsoft-com:vml" Requires="v">
                  <p:oleObj spid="_x0000_s29912" name="" r:id="rId24" imgW="152400" imgH="177800" progId="Equation.3">
                    <p:embed/>
                  </p:oleObj>
                </mc:Choice>
                <mc:Fallback>
                  <p:oleObj name="" r:id="rId24" imgW="152400" imgH="177800" progId="Equation.3">
                    <p:embed/>
                    <p:pic>
                      <p:nvPicPr>
                        <p:cNvPr id="0" name="Object 34"/>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3360" y="1440"/>
                          <a:ext cx="206"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54295" name="Object 35"/>
            <p:cNvGraphicFramePr>
              <a:graphicFrameLocks noChangeAspect="1"/>
            </p:cNvGraphicFramePr>
            <p:nvPr/>
          </p:nvGraphicFramePr>
          <p:xfrm>
            <a:off x="5088" y="1440"/>
            <a:ext cx="180" cy="240"/>
          </p:xfrm>
          <a:graphic>
            <a:graphicData uri="http://schemas.openxmlformats.org/presentationml/2006/ole">
              <mc:AlternateContent xmlns:mc="http://schemas.openxmlformats.org/markup-compatibility/2006">
                <mc:Choice xmlns:v="urn:schemas-microsoft-com:vml" Requires="v">
                  <p:oleObj spid="_x0000_s29913" name="" r:id="rId26" imgW="152400" imgH="203200" progId="Equation.3">
                    <p:embed/>
                  </p:oleObj>
                </mc:Choice>
                <mc:Fallback>
                  <p:oleObj name="" r:id="rId26" imgW="152400" imgH="203200" progId="Equation.3">
                    <p:embed/>
                    <p:pic>
                      <p:nvPicPr>
                        <p:cNvPr id="0" name="Object 35"/>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5088" y="1440"/>
                          <a:ext cx="180"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pSp>
      <p:sp>
        <p:nvSpPr>
          <p:cNvPr id="35" name="Rectangle 2"/>
          <p:cNvSpPr>
            <a:spLocks noChangeArrowheads="1"/>
          </p:cNvSpPr>
          <p:nvPr/>
        </p:nvSpPr>
        <p:spPr bwMode="auto">
          <a:xfrm>
            <a:off x="1550988" y="69850"/>
            <a:ext cx="9072562"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800" b="1" dirty="0">
                <a:solidFill>
                  <a:srgbClr val="000000"/>
                </a:solidFill>
                <a:latin typeface="Times New Roman" panose="02020603050405020304" pitchFamily="18" charset="0"/>
                <a:ea typeface="华文中宋" panose="02010600040101010101" pitchFamily="2" charset="-122"/>
              </a:rPr>
              <a:t>6.4 </a:t>
            </a:r>
            <a:r>
              <a:rPr lang="zh-CN" altLang="en-US" sz="2800" b="1" dirty="0">
                <a:solidFill>
                  <a:srgbClr val="000000"/>
                </a:solidFill>
                <a:latin typeface="Times New Roman" panose="02020603050405020304" pitchFamily="18" charset="0"/>
                <a:ea typeface="华文中宋" panose="02010600040101010101" pitchFamily="2" charset="-122"/>
              </a:rPr>
              <a:t>机器人的非线性</a:t>
            </a:r>
            <a:r>
              <a:rPr lang="zh-CN" altLang="en-US" sz="2800" b="1" dirty="0">
                <a:latin typeface="Times New Roman" panose="02020603050405020304" pitchFamily="18" charset="0"/>
                <a:ea typeface="华文中宋" panose="02010600040101010101" pitchFamily="2" charset="-122"/>
                <a:cs typeface="Times New Roman" panose="02020603050405020304" pitchFamily="18" charset="0"/>
              </a:rPr>
              <a:t>前馈</a:t>
            </a:r>
            <a:r>
              <a:rPr lang="zh-CN" altLang="en-US" sz="2800" b="1" dirty="0">
                <a:solidFill>
                  <a:srgbClr val="000000"/>
                </a:solidFill>
                <a:latin typeface="Times New Roman" panose="02020603050405020304" pitchFamily="18" charset="0"/>
                <a:ea typeface="华文中宋" panose="02010600040101010101" pitchFamily="2" charset="-122"/>
              </a:rPr>
              <a:t>控制</a:t>
            </a:r>
            <a:endParaRPr lang="zh-CN" altLang="en-US" sz="2800" b="1" dirty="0">
              <a:solidFill>
                <a:srgbClr val="000000"/>
              </a:solidFill>
              <a:latin typeface="Times New Roman" panose="02020603050405020304" pitchFamily="18" charset="0"/>
              <a:ea typeface="华文中宋" panose="0201060004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灯片编号占位符 5"/>
          <p:cNvSpPr>
            <a:spLocks noGrp="1" noChangeArrowheads="1"/>
          </p:cNvSpPr>
          <p:nvPr>
            <p:ph type="sldNum" sz="quarter" idx="12"/>
          </p:nvPr>
        </p:nvSpPr>
        <p:spPr>
          <a:xfrm>
            <a:off x="8737600" y="5705729"/>
            <a:ext cx="2844800" cy="4762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1"/>
              </a:buBlip>
              <a:defRPr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Blip>
                <a:blip r:embed="rId2"/>
              </a:buBlip>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Blip>
                <a:blip r:embed="rId1"/>
              </a:buBlip>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Blip>
                <a:blip r:embed="rId3"/>
              </a:buBlip>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宋体" panose="02010600030101010101" pitchFamily="2" charset="-122"/>
              </a:defRPr>
            </a:lvl9pPr>
          </a:lstStyle>
          <a:p>
            <a:pPr>
              <a:spcBef>
                <a:spcPct val="0"/>
              </a:spcBef>
              <a:buClrTx/>
              <a:buSzTx/>
              <a:buFontTx/>
              <a:buNone/>
            </a:pPr>
            <a:fld id="{5A6C8B44-D1AB-4A71-B77D-A3E69F71D39C}" type="slidenum">
              <a:rPr lang="en-US" altLang="zh-CN" sz="1400">
                <a:solidFill>
                  <a:srgbClr val="022EBA"/>
                </a:solidFill>
              </a:rPr>
            </a:fld>
            <a:endParaRPr lang="en-US" altLang="zh-CN" sz="1400">
              <a:solidFill>
                <a:srgbClr val="022EBA"/>
              </a:solidFill>
            </a:endParaRPr>
          </a:p>
        </p:txBody>
      </p:sp>
      <p:grpSp>
        <p:nvGrpSpPr>
          <p:cNvPr id="2" name="Group 5"/>
          <p:cNvGrpSpPr/>
          <p:nvPr/>
        </p:nvGrpSpPr>
        <p:grpSpPr bwMode="auto">
          <a:xfrm>
            <a:off x="2279650" y="806704"/>
            <a:ext cx="7391400" cy="2971800"/>
            <a:chOff x="480" y="720"/>
            <a:chExt cx="4656" cy="1872"/>
          </a:xfrm>
        </p:grpSpPr>
        <p:graphicFrame>
          <p:nvGraphicFramePr>
            <p:cNvPr id="55307" name="Object 6"/>
            <p:cNvGraphicFramePr>
              <a:graphicFrameLocks noChangeAspect="1"/>
            </p:cNvGraphicFramePr>
            <p:nvPr/>
          </p:nvGraphicFramePr>
          <p:xfrm>
            <a:off x="3552" y="864"/>
            <a:ext cx="175" cy="192"/>
          </p:xfrm>
          <a:graphic>
            <a:graphicData uri="http://schemas.openxmlformats.org/presentationml/2006/ole">
              <mc:AlternateContent xmlns:mc="http://schemas.openxmlformats.org/markup-compatibility/2006">
                <mc:Choice xmlns:v="urn:schemas-microsoft-com:vml" Requires="v">
                  <p:oleObj spid="_x0000_s31113" name="" r:id="rId4" imgW="127000" imgH="139700" progId="Equation.3">
                    <p:embed/>
                  </p:oleObj>
                </mc:Choice>
                <mc:Fallback>
                  <p:oleObj name="" r:id="rId4" imgW="127000" imgH="139700" progId="Equation.3">
                    <p:embed/>
                    <p:pic>
                      <p:nvPicPr>
                        <p:cNvPr id="0"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52" y="864"/>
                          <a:ext cx="175"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pSp>
          <p:nvGrpSpPr>
            <p:cNvPr id="55308" name="Group 7"/>
            <p:cNvGrpSpPr/>
            <p:nvPr/>
          </p:nvGrpSpPr>
          <p:grpSpPr bwMode="auto">
            <a:xfrm>
              <a:off x="2736" y="1584"/>
              <a:ext cx="1152" cy="288"/>
              <a:chOff x="2736" y="1584"/>
              <a:chExt cx="1152" cy="288"/>
            </a:xfrm>
          </p:grpSpPr>
          <p:sp>
            <p:nvSpPr>
              <p:cNvPr id="55371" name="Rectangle 8"/>
              <p:cNvSpPr>
                <a:spLocks noChangeArrowheads="1"/>
              </p:cNvSpPr>
              <p:nvPr/>
            </p:nvSpPr>
            <p:spPr bwMode="auto">
              <a:xfrm>
                <a:off x="2736" y="1584"/>
                <a:ext cx="1152" cy="288"/>
              </a:xfrm>
              <a:prstGeom prst="rect">
                <a:avLst/>
              </a:prstGeom>
              <a:solidFill>
                <a:schemeClr val="bg1"/>
              </a:solidFill>
              <a:ln w="9525">
                <a:solidFill>
                  <a:schemeClr val="tx1"/>
                </a:solidFill>
                <a:miter lim="800000"/>
              </a:ln>
            </p:spPr>
            <p:txBody>
              <a:bodyPr wrap="none" anchor="ctr"/>
              <a:lstStyle>
                <a:lvl1pPr>
                  <a:spcBef>
                    <a:spcPct val="20000"/>
                  </a:spcBef>
                  <a:buClr>
                    <a:schemeClr val="folHlink"/>
                  </a:buClr>
                  <a:buSzPct val="60000"/>
                  <a:buFont typeface="Wingdings" panose="05000000000000000000" pitchFamily="2" charset="2"/>
                  <a:buBlip>
                    <a:blip r:embed="rId1"/>
                  </a:buBlip>
                  <a:defRPr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Blip>
                    <a:blip r:embed="rId2"/>
                  </a:buBlip>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Blip>
                    <a:blip r:embed="rId1"/>
                  </a:buBlip>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Blip>
                    <a:blip r:embed="rId3"/>
                  </a:buBlip>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p>
            </p:txBody>
          </p:sp>
          <p:graphicFrame>
            <p:nvGraphicFramePr>
              <p:cNvPr id="55372" name="Object 9"/>
              <p:cNvGraphicFramePr>
                <a:graphicFrameLocks noChangeAspect="1"/>
              </p:cNvGraphicFramePr>
              <p:nvPr/>
            </p:nvGraphicFramePr>
            <p:xfrm>
              <a:off x="2736" y="1632"/>
              <a:ext cx="1144" cy="211"/>
            </p:xfrm>
            <a:graphic>
              <a:graphicData uri="http://schemas.openxmlformats.org/presentationml/2006/ole">
                <mc:AlternateContent xmlns:mc="http://schemas.openxmlformats.org/markup-compatibility/2006">
                  <mc:Choice xmlns:v="urn:schemas-microsoft-com:vml" Requires="v">
                    <p:oleObj spid="_x0000_s31114" name="Equation" r:id="rId6" imgW="1651000" imgH="228600" progId="Equation.DSMT4">
                      <p:embed/>
                    </p:oleObj>
                  </mc:Choice>
                  <mc:Fallback>
                    <p:oleObj name="Equation" r:id="rId6" imgW="1651000" imgH="228600" progId="Equation.DSMT4">
                      <p:embed/>
                      <p:pic>
                        <p:nvPicPr>
                          <p:cNvPr id="0" name="Object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36" y="1632"/>
                            <a:ext cx="1144" cy="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pSp>
        <p:grpSp>
          <p:nvGrpSpPr>
            <p:cNvPr id="55309" name="Group 10"/>
            <p:cNvGrpSpPr/>
            <p:nvPr/>
          </p:nvGrpSpPr>
          <p:grpSpPr bwMode="auto">
            <a:xfrm>
              <a:off x="2208" y="912"/>
              <a:ext cx="672" cy="288"/>
              <a:chOff x="2208" y="912"/>
              <a:chExt cx="672" cy="288"/>
            </a:xfrm>
          </p:grpSpPr>
          <p:sp>
            <p:nvSpPr>
              <p:cNvPr id="55369" name="Rectangle 11"/>
              <p:cNvSpPr>
                <a:spLocks noChangeArrowheads="1"/>
              </p:cNvSpPr>
              <p:nvPr/>
            </p:nvSpPr>
            <p:spPr bwMode="auto">
              <a:xfrm>
                <a:off x="2208" y="912"/>
                <a:ext cx="672" cy="288"/>
              </a:xfrm>
              <a:prstGeom prst="rect">
                <a:avLst/>
              </a:prstGeom>
              <a:solidFill>
                <a:schemeClr val="bg1"/>
              </a:solidFill>
              <a:ln w="9525">
                <a:solidFill>
                  <a:schemeClr val="tx1"/>
                </a:solidFill>
                <a:miter lim="800000"/>
              </a:ln>
            </p:spPr>
            <p:txBody>
              <a:bodyPr wrap="none" anchor="ctr"/>
              <a:lstStyle>
                <a:lvl1pPr>
                  <a:spcBef>
                    <a:spcPct val="20000"/>
                  </a:spcBef>
                  <a:buClr>
                    <a:schemeClr val="folHlink"/>
                  </a:buClr>
                  <a:buSzPct val="60000"/>
                  <a:buFont typeface="Wingdings" panose="05000000000000000000" pitchFamily="2" charset="2"/>
                  <a:buBlip>
                    <a:blip r:embed="rId1"/>
                  </a:buBlip>
                  <a:defRPr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Blip>
                    <a:blip r:embed="rId2"/>
                  </a:buBlip>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Blip>
                    <a:blip r:embed="rId1"/>
                  </a:buBlip>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Blip>
                    <a:blip r:embed="rId3"/>
                  </a:buBlip>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p>
            </p:txBody>
          </p:sp>
          <p:graphicFrame>
            <p:nvGraphicFramePr>
              <p:cNvPr id="55370" name="Object 12"/>
              <p:cNvGraphicFramePr>
                <a:graphicFrameLocks noChangeAspect="1"/>
              </p:cNvGraphicFramePr>
              <p:nvPr/>
            </p:nvGraphicFramePr>
            <p:xfrm>
              <a:off x="2328" y="960"/>
              <a:ext cx="446" cy="216"/>
            </p:xfrm>
            <a:graphic>
              <a:graphicData uri="http://schemas.openxmlformats.org/presentationml/2006/ole">
                <mc:AlternateContent xmlns:mc="http://schemas.openxmlformats.org/markup-compatibility/2006">
                  <mc:Choice xmlns:v="urn:schemas-microsoft-com:vml" Requires="v">
                    <p:oleObj spid="_x0000_s31115" name="" r:id="rId8" imgW="419100" imgH="203200" progId="Equation.3">
                      <p:embed/>
                    </p:oleObj>
                  </mc:Choice>
                  <mc:Fallback>
                    <p:oleObj name="" r:id="rId8" imgW="419100" imgH="203200" progId="Equation.3">
                      <p:embed/>
                      <p:pic>
                        <p:nvPicPr>
                          <p:cNvPr id="0" name="Object 1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328" y="960"/>
                            <a:ext cx="446"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pSp>
        <p:sp>
          <p:nvSpPr>
            <p:cNvPr id="55310" name="Rectangle 13"/>
            <p:cNvSpPr>
              <a:spLocks noChangeArrowheads="1"/>
            </p:cNvSpPr>
            <p:nvPr/>
          </p:nvSpPr>
          <p:spPr bwMode="auto">
            <a:xfrm>
              <a:off x="3888" y="864"/>
              <a:ext cx="816" cy="336"/>
            </a:xfrm>
            <a:prstGeom prst="rect">
              <a:avLst/>
            </a:prstGeom>
            <a:solidFill>
              <a:schemeClr val="bg1"/>
            </a:solidFill>
            <a:ln w="9525">
              <a:solidFill>
                <a:schemeClr val="tx1"/>
              </a:solidFill>
              <a:miter lim="800000"/>
            </a:ln>
          </p:spPr>
          <p:txBody>
            <a:bodyPr wrap="none" anchor="ctr"/>
            <a:lstStyle>
              <a:lvl1pPr>
                <a:spcBef>
                  <a:spcPct val="20000"/>
                </a:spcBef>
                <a:buClr>
                  <a:schemeClr val="folHlink"/>
                </a:buClr>
                <a:buSzPct val="60000"/>
                <a:buFont typeface="Wingdings" panose="05000000000000000000" pitchFamily="2" charset="2"/>
                <a:buBlip>
                  <a:blip r:embed="rId1"/>
                </a:buBlip>
                <a:defRPr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Blip>
                  <a:blip r:embed="rId2"/>
                </a:buBlip>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Blip>
                  <a:blip r:embed="rId1"/>
                </a:buBlip>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Blip>
                  <a:blip r:embed="rId3"/>
                </a:buBlip>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SzTx/>
                <a:buFontTx/>
                <a:buNone/>
              </a:pPr>
              <a:r>
                <a:rPr lang="zh-CN" altLang="en-US" sz="2000" b="1">
                  <a:solidFill>
                    <a:srgbClr val="993300"/>
                  </a:solidFill>
                  <a:latin typeface="Arial" panose="020B0604020202020204" pitchFamily="34" charset="0"/>
                </a:rPr>
                <a:t>机械手</a:t>
              </a:r>
              <a:endParaRPr lang="zh-CN" altLang="en-US" sz="2000" b="1">
                <a:solidFill>
                  <a:srgbClr val="993300"/>
                </a:solidFill>
                <a:latin typeface="Arial" panose="020B0604020202020204" pitchFamily="34" charset="0"/>
              </a:endParaRPr>
            </a:p>
          </p:txBody>
        </p:sp>
        <p:grpSp>
          <p:nvGrpSpPr>
            <p:cNvPr id="55311" name="Group 14"/>
            <p:cNvGrpSpPr/>
            <p:nvPr/>
          </p:nvGrpSpPr>
          <p:grpSpPr bwMode="auto">
            <a:xfrm>
              <a:off x="3168" y="912"/>
              <a:ext cx="288" cy="288"/>
              <a:chOff x="3168" y="1056"/>
              <a:chExt cx="288" cy="288"/>
            </a:xfrm>
          </p:grpSpPr>
          <p:sp>
            <p:nvSpPr>
              <p:cNvPr id="55367" name="Oval 15"/>
              <p:cNvSpPr>
                <a:spLocks noChangeArrowheads="1"/>
              </p:cNvSpPr>
              <p:nvPr/>
            </p:nvSpPr>
            <p:spPr bwMode="auto">
              <a:xfrm>
                <a:off x="3168" y="1056"/>
                <a:ext cx="288" cy="288"/>
              </a:xfrm>
              <a:prstGeom prst="ellipse">
                <a:avLst/>
              </a:prstGeom>
              <a:solidFill>
                <a:schemeClr val="bg1"/>
              </a:solidFill>
              <a:ln w="9525">
                <a:solidFill>
                  <a:schemeClr val="tx1"/>
                </a:solidFill>
                <a:round/>
              </a:ln>
            </p:spPr>
            <p:txBody>
              <a:bodyPr wrap="none" anchor="ctr"/>
              <a:lstStyle>
                <a:lvl1pPr>
                  <a:spcBef>
                    <a:spcPct val="20000"/>
                  </a:spcBef>
                  <a:buClr>
                    <a:schemeClr val="folHlink"/>
                  </a:buClr>
                  <a:buSzPct val="60000"/>
                  <a:buFont typeface="Wingdings" panose="05000000000000000000" pitchFamily="2" charset="2"/>
                  <a:buBlip>
                    <a:blip r:embed="rId1"/>
                  </a:buBlip>
                  <a:defRPr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Blip>
                    <a:blip r:embed="rId2"/>
                  </a:buBlip>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Blip>
                    <a:blip r:embed="rId1"/>
                  </a:buBlip>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Blip>
                    <a:blip r:embed="rId3"/>
                  </a:buBlip>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p>
            </p:txBody>
          </p:sp>
          <p:graphicFrame>
            <p:nvGraphicFramePr>
              <p:cNvPr id="55368" name="Object 16"/>
              <p:cNvGraphicFramePr>
                <a:graphicFrameLocks noChangeAspect="1"/>
              </p:cNvGraphicFramePr>
              <p:nvPr/>
            </p:nvGraphicFramePr>
            <p:xfrm>
              <a:off x="3252" y="1122"/>
              <a:ext cx="188" cy="163"/>
            </p:xfrm>
            <a:graphic>
              <a:graphicData uri="http://schemas.openxmlformats.org/presentationml/2006/ole">
                <mc:AlternateContent xmlns:mc="http://schemas.openxmlformats.org/markup-compatibility/2006">
                  <mc:Choice xmlns:v="urn:schemas-microsoft-com:vml" Requires="v">
                    <p:oleObj spid="_x0000_s31116" name="" r:id="rId10" imgW="292100" imgH="254000" progId="Equation.3">
                      <p:embed/>
                    </p:oleObj>
                  </mc:Choice>
                  <mc:Fallback>
                    <p:oleObj name="" r:id="rId10" imgW="292100" imgH="254000" progId="Equation.3">
                      <p:embed/>
                      <p:pic>
                        <p:nvPicPr>
                          <p:cNvPr id="0" name="Object 16"/>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252" y="1122"/>
                            <a:ext cx="188" cy="163"/>
                          </a:xfrm>
                          <a:prstGeom prst="rect">
                            <a:avLst/>
                          </a:prstGeom>
                          <a:solidFill>
                            <a:schemeClr val="bg1"/>
                          </a:solidFill>
                          <a:ln>
                            <a:noFill/>
                          </a:ln>
                          <a:extLs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pSp>
        <p:grpSp>
          <p:nvGrpSpPr>
            <p:cNvPr id="55312" name="Group 17"/>
            <p:cNvGrpSpPr/>
            <p:nvPr/>
          </p:nvGrpSpPr>
          <p:grpSpPr bwMode="auto">
            <a:xfrm>
              <a:off x="1008" y="2256"/>
              <a:ext cx="288" cy="288"/>
              <a:chOff x="3168" y="1056"/>
              <a:chExt cx="288" cy="288"/>
            </a:xfrm>
          </p:grpSpPr>
          <p:sp>
            <p:nvSpPr>
              <p:cNvPr id="55365" name="Oval 18"/>
              <p:cNvSpPr>
                <a:spLocks noChangeArrowheads="1"/>
              </p:cNvSpPr>
              <p:nvPr/>
            </p:nvSpPr>
            <p:spPr bwMode="auto">
              <a:xfrm>
                <a:off x="3168" y="1056"/>
                <a:ext cx="288" cy="288"/>
              </a:xfrm>
              <a:prstGeom prst="ellipse">
                <a:avLst/>
              </a:prstGeom>
              <a:solidFill>
                <a:schemeClr val="bg1"/>
              </a:solidFill>
              <a:ln w="9525">
                <a:solidFill>
                  <a:schemeClr val="tx1"/>
                </a:solidFill>
                <a:round/>
              </a:ln>
            </p:spPr>
            <p:txBody>
              <a:bodyPr wrap="none" anchor="ctr"/>
              <a:lstStyle>
                <a:lvl1pPr>
                  <a:spcBef>
                    <a:spcPct val="20000"/>
                  </a:spcBef>
                  <a:buClr>
                    <a:schemeClr val="folHlink"/>
                  </a:buClr>
                  <a:buSzPct val="60000"/>
                  <a:buFont typeface="Wingdings" panose="05000000000000000000" pitchFamily="2" charset="2"/>
                  <a:buBlip>
                    <a:blip r:embed="rId1"/>
                  </a:buBlip>
                  <a:defRPr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Blip>
                    <a:blip r:embed="rId2"/>
                  </a:buBlip>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Blip>
                    <a:blip r:embed="rId1"/>
                  </a:buBlip>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Blip>
                    <a:blip r:embed="rId3"/>
                  </a:buBlip>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p>
            </p:txBody>
          </p:sp>
          <p:graphicFrame>
            <p:nvGraphicFramePr>
              <p:cNvPr id="55366" name="Object 19"/>
              <p:cNvGraphicFramePr>
                <a:graphicFrameLocks noChangeAspect="1"/>
              </p:cNvGraphicFramePr>
              <p:nvPr/>
            </p:nvGraphicFramePr>
            <p:xfrm>
              <a:off x="3252" y="1122"/>
              <a:ext cx="188" cy="163"/>
            </p:xfrm>
            <a:graphic>
              <a:graphicData uri="http://schemas.openxmlformats.org/presentationml/2006/ole">
                <mc:AlternateContent xmlns:mc="http://schemas.openxmlformats.org/markup-compatibility/2006">
                  <mc:Choice xmlns:v="urn:schemas-microsoft-com:vml" Requires="v">
                    <p:oleObj spid="_x0000_s31117" name="" r:id="rId12" imgW="292100" imgH="254000" progId="Equation.3">
                      <p:embed/>
                    </p:oleObj>
                  </mc:Choice>
                  <mc:Fallback>
                    <p:oleObj name="" r:id="rId12" imgW="292100" imgH="254000" progId="Equation.3">
                      <p:embed/>
                      <p:pic>
                        <p:nvPicPr>
                          <p:cNvPr id="0" name="Object 19"/>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252" y="1122"/>
                            <a:ext cx="188" cy="163"/>
                          </a:xfrm>
                          <a:prstGeom prst="rect">
                            <a:avLst/>
                          </a:prstGeom>
                          <a:solidFill>
                            <a:schemeClr val="bg1"/>
                          </a:solidFill>
                          <a:ln>
                            <a:noFill/>
                          </a:ln>
                          <a:extLs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pSp>
        <p:grpSp>
          <p:nvGrpSpPr>
            <p:cNvPr id="55313" name="Group 20"/>
            <p:cNvGrpSpPr/>
            <p:nvPr/>
          </p:nvGrpSpPr>
          <p:grpSpPr bwMode="auto">
            <a:xfrm>
              <a:off x="1536" y="1968"/>
              <a:ext cx="288" cy="288"/>
              <a:chOff x="3168" y="1056"/>
              <a:chExt cx="288" cy="288"/>
            </a:xfrm>
          </p:grpSpPr>
          <p:sp>
            <p:nvSpPr>
              <p:cNvPr id="55363" name="Oval 21"/>
              <p:cNvSpPr>
                <a:spLocks noChangeArrowheads="1"/>
              </p:cNvSpPr>
              <p:nvPr/>
            </p:nvSpPr>
            <p:spPr bwMode="auto">
              <a:xfrm>
                <a:off x="3168" y="1056"/>
                <a:ext cx="288" cy="288"/>
              </a:xfrm>
              <a:prstGeom prst="ellipse">
                <a:avLst/>
              </a:prstGeom>
              <a:solidFill>
                <a:schemeClr val="bg1"/>
              </a:solidFill>
              <a:ln w="9525">
                <a:solidFill>
                  <a:schemeClr val="tx1"/>
                </a:solidFill>
                <a:round/>
              </a:ln>
            </p:spPr>
            <p:txBody>
              <a:bodyPr wrap="none" anchor="ctr"/>
              <a:lstStyle>
                <a:lvl1pPr>
                  <a:spcBef>
                    <a:spcPct val="20000"/>
                  </a:spcBef>
                  <a:buClr>
                    <a:schemeClr val="folHlink"/>
                  </a:buClr>
                  <a:buSzPct val="60000"/>
                  <a:buFont typeface="Wingdings" panose="05000000000000000000" pitchFamily="2" charset="2"/>
                  <a:buBlip>
                    <a:blip r:embed="rId1"/>
                  </a:buBlip>
                  <a:defRPr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Blip>
                    <a:blip r:embed="rId2"/>
                  </a:buBlip>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Blip>
                    <a:blip r:embed="rId1"/>
                  </a:buBlip>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Blip>
                    <a:blip r:embed="rId3"/>
                  </a:buBlip>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p>
            </p:txBody>
          </p:sp>
          <p:graphicFrame>
            <p:nvGraphicFramePr>
              <p:cNvPr id="55364" name="Object 22"/>
              <p:cNvGraphicFramePr>
                <a:graphicFrameLocks noChangeAspect="1"/>
              </p:cNvGraphicFramePr>
              <p:nvPr/>
            </p:nvGraphicFramePr>
            <p:xfrm>
              <a:off x="3252" y="1122"/>
              <a:ext cx="188" cy="163"/>
            </p:xfrm>
            <a:graphic>
              <a:graphicData uri="http://schemas.openxmlformats.org/presentationml/2006/ole">
                <mc:AlternateContent xmlns:mc="http://schemas.openxmlformats.org/markup-compatibility/2006">
                  <mc:Choice xmlns:v="urn:schemas-microsoft-com:vml" Requires="v">
                    <p:oleObj spid="_x0000_s31118" name="" r:id="rId14" imgW="292100" imgH="254000" progId="Equation.3">
                      <p:embed/>
                    </p:oleObj>
                  </mc:Choice>
                  <mc:Fallback>
                    <p:oleObj name="" r:id="rId14" imgW="292100" imgH="254000" progId="Equation.3">
                      <p:embed/>
                      <p:pic>
                        <p:nvPicPr>
                          <p:cNvPr id="0" name="Object 2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252" y="1122"/>
                            <a:ext cx="188" cy="163"/>
                          </a:xfrm>
                          <a:prstGeom prst="rect">
                            <a:avLst/>
                          </a:prstGeom>
                          <a:solidFill>
                            <a:schemeClr val="bg1"/>
                          </a:solidFill>
                          <a:ln>
                            <a:noFill/>
                          </a:ln>
                          <a:extLs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pSp>
        <p:grpSp>
          <p:nvGrpSpPr>
            <p:cNvPr id="55314" name="Group 23"/>
            <p:cNvGrpSpPr/>
            <p:nvPr/>
          </p:nvGrpSpPr>
          <p:grpSpPr bwMode="auto">
            <a:xfrm>
              <a:off x="1248" y="912"/>
              <a:ext cx="288" cy="288"/>
              <a:chOff x="3168" y="1056"/>
              <a:chExt cx="288" cy="288"/>
            </a:xfrm>
          </p:grpSpPr>
          <p:sp>
            <p:nvSpPr>
              <p:cNvPr id="55361" name="Oval 24"/>
              <p:cNvSpPr>
                <a:spLocks noChangeArrowheads="1"/>
              </p:cNvSpPr>
              <p:nvPr/>
            </p:nvSpPr>
            <p:spPr bwMode="auto">
              <a:xfrm>
                <a:off x="3168" y="1056"/>
                <a:ext cx="288" cy="288"/>
              </a:xfrm>
              <a:prstGeom prst="ellipse">
                <a:avLst/>
              </a:prstGeom>
              <a:solidFill>
                <a:schemeClr val="bg1"/>
              </a:solidFill>
              <a:ln w="9525">
                <a:solidFill>
                  <a:schemeClr val="tx1"/>
                </a:solidFill>
                <a:round/>
              </a:ln>
            </p:spPr>
            <p:txBody>
              <a:bodyPr wrap="none" anchor="ctr"/>
              <a:lstStyle>
                <a:lvl1pPr>
                  <a:spcBef>
                    <a:spcPct val="20000"/>
                  </a:spcBef>
                  <a:buClr>
                    <a:schemeClr val="folHlink"/>
                  </a:buClr>
                  <a:buSzPct val="60000"/>
                  <a:buFont typeface="Wingdings" panose="05000000000000000000" pitchFamily="2" charset="2"/>
                  <a:buBlip>
                    <a:blip r:embed="rId1"/>
                  </a:buBlip>
                  <a:defRPr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Blip>
                    <a:blip r:embed="rId2"/>
                  </a:buBlip>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Blip>
                    <a:blip r:embed="rId1"/>
                  </a:buBlip>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Blip>
                    <a:blip r:embed="rId3"/>
                  </a:buBlip>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p>
            </p:txBody>
          </p:sp>
          <p:graphicFrame>
            <p:nvGraphicFramePr>
              <p:cNvPr id="55362" name="Object 25"/>
              <p:cNvGraphicFramePr>
                <a:graphicFrameLocks noChangeAspect="1"/>
              </p:cNvGraphicFramePr>
              <p:nvPr/>
            </p:nvGraphicFramePr>
            <p:xfrm>
              <a:off x="3252" y="1122"/>
              <a:ext cx="188" cy="163"/>
            </p:xfrm>
            <a:graphic>
              <a:graphicData uri="http://schemas.openxmlformats.org/presentationml/2006/ole">
                <mc:AlternateContent xmlns:mc="http://schemas.openxmlformats.org/markup-compatibility/2006">
                  <mc:Choice xmlns:v="urn:schemas-microsoft-com:vml" Requires="v">
                    <p:oleObj spid="_x0000_s31119" name="" r:id="rId15" imgW="292100" imgH="254000" progId="Equation.3">
                      <p:embed/>
                    </p:oleObj>
                  </mc:Choice>
                  <mc:Fallback>
                    <p:oleObj name="" r:id="rId15" imgW="292100" imgH="254000" progId="Equation.3">
                      <p:embed/>
                      <p:pic>
                        <p:nvPicPr>
                          <p:cNvPr id="0" name="Object 25"/>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252" y="1122"/>
                            <a:ext cx="188" cy="163"/>
                          </a:xfrm>
                          <a:prstGeom prst="rect">
                            <a:avLst/>
                          </a:prstGeom>
                          <a:solidFill>
                            <a:schemeClr val="bg1"/>
                          </a:solidFill>
                          <a:ln>
                            <a:noFill/>
                          </a:ln>
                          <a:extLs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pSp>
        <p:sp>
          <p:nvSpPr>
            <p:cNvPr id="55315" name="Line 26"/>
            <p:cNvSpPr>
              <a:spLocks noChangeShapeType="1"/>
            </p:cNvSpPr>
            <p:nvPr/>
          </p:nvSpPr>
          <p:spPr bwMode="auto">
            <a:xfrm>
              <a:off x="768" y="1056"/>
              <a:ext cx="480" cy="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5316" name="Line 27"/>
            <p:cNvSpPr>
              <a:spLocks noChangeShapeType="1"/>
            </p:cNvSpPr>
            <p:nvPr/>
          </p:nvSpPr>
          <p:spPr bwMode="auto">
            <a:xfrm>
              <a:off x="1536" y="1056"/>
              <a:ext cx="672" cy="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5317" name="Line 28"/>
            <p:cNvSpPr>
              <a:spLocks noChangeShapeType="1"/>
            </p:cNvSpPr>
            <p:nvPr/>
          </p:nvSpPr>
          <p:spPr bwMode="auto">
            <a:xfrm>
              <a:off x="2880" y="1056"/>
              <a:ext cx="288" cy="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5318" name="Line 29"/>
            <p:cNvSpPr>
              <a:spLocks noChangeShapeType="1"/>
            </p:cNvSpPr>
            <p:nvPr/>
          </p:nvSpPr>
          <p:spPr bwMode="auto">
            <a:xfrm>
              <a:off x="3456" y="1056"/>
              <a:ext cx="432" cy="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5319" name="Line 30"/>
            <p:cNvSpPr>
              <a:spLocks noChangeShapeType="1"/>
            </p:cNvSpPr>
            <p:nvPr/>
          </p:nvSpPr>
          <p:spPr bwMode="auto">
            <a:xfrm flipV="1">
              <a:off x="3312" y="1200"/>
              <a:ext cx="0" cy="384"/>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5320" name="Line 31"/>
            <p:cNvSpPr>
              <a:spLocks noChangeShapeType="1"/>
            </p:cNvSpPr>
            <p:nvPr/>
          </p:nvSpPr>
          <p:spPr bwMode="auto">
            <a:xfrm flipH="1">
              <a:off x="1824" y="2112"/>
              <a:ext cx="3168" cy="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5321" name="Line 32"/>
            <p:cNvSpPr>
              <a:spLocks noChangeShapeType="1"/>
            </p:cNvSpPr>
            <p:nvPr/>
          </p:nvSpPr>
          <p:spPr bwMode="auto">
            <a:xfrm flipH="1">
              <a:off x="1296" y="2400"/>
              <a:ext cx="3840" cy="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5322" name="Line 33"/>
            <p:cNvSpPr>
              <a:spLocks noChangeShapeType="1"/>
            </p:cNvSpPr>
            <p:nvPr/>
          </p:nvSpPr>
          <p:spPr bwMode="auto">
            <a:xfrm>
              <a:off x="768" y="2112"/>
              <a:ext cx="768" cy="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5323" name="Line 34"/>
            <p:cNvSpPr>
              <a:spLocks noChangeShapeType="1"/>
            </p:cNvSpPr>
            <p:nvPr/>
          </p:nvSpPr>
          <p:spPr bwMode="auto">
            <a:xfrm>
              <a:off x="768" y="2400"/>
              <a:ext cx="240" cy="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5324" name="Rectangle 35"/>
            <p:cNvSpPr>
              <a:spLocks noChangeArrowheads="1"/>
            </p:cNvSpPr>
            <p:nvPr/>
          </p:nvSpPr>
          <p:spPr bwMode="auto">
            <a:xfrm>
              <a:off x="1008" y="1488"/>
              <a:ext cx="288" cy="240"/>
            </a:xfrm>
            <a:prstGeom prst="rect">
              <a:avLst/>
            </a:prstGeom>
            <a:solidFill>
              <a:schemeClr val="bg1"/>
            </a:solidFill>
            <a:ln w="9525">
              <a:solidFill>
                <a:schemeClr val="tx1"/>
              </a:solidFill>
              <a:miter lim="800000"/>
            </a:ln>
          </p:spPr>
          <p:txBody>
            <a:bodyPr wrap="none" anchor="ctr"/>
            <a:lstStyle>
              <a:lvl1pPr>
                <a:spcBef>
                  <a:spcPct val="20000"/>
                </a:spcBef>
                <a:buClr>
                  <a:schemeClr val="folHlink"/>
                </a:buClr>
                <a:buSzPct val="60000"/>
                <a:buFont typeface="Wingdings" panose="05000000000000000000" pitchFamily="2" charset="2"/>
                <a:buBlip>
                  <a:blip r:embed="rId1"/>
                </a:buBlip>
                <a:defRPr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Blip>
                  <a:blip r:embed="rId2"/>
                </a:buBlip>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Blip>
                  <a:blip r:embed="rId1"/>
                </a:buBlip>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Blip>
                  <a:blip r:embed="rId3"/>
                </a:buBlip>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p>
          </p:txBody>
        </p:sp>
        <p:sp>
          <p:nvSpPr>
            <p:cNvPr id="55325" name="Line 36"/>
            <p:cNvSpPr>
              <a:spLocks noChangeShapeType="1"/>
            </p:cNvSpPr>
            <p:nvPr/>
          </p:nvSpPr>
          <p:spPr bwMode="auto">
            <a:xfrm flipV="1">
              <a:off x="1680" y="1728"/>
              <a:ext cx="0" cy="24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5326" name="Line 37"/>
            <p:cNvSpPr>
              <a:spLocks noChangeShapeType="1"/>
            </p:cNvSpPr>
            <p:nvPr/>
          </p:nvSpPr>
          <p:spPr bwMode="auto">
            <a:xfrm flipV="1">
              <a:off x="1152" y="1728"/>
              <a:ext cx="0" cy="528"/>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5327" name="Line 38"/>
            <p:cNvSpPr>
              <a:spLocks noChangeShapeType="1"/>
            </p:cNvSpPr>
            <p:nvPr/>
          </p:nvSpPr>
          <p:spPr bwMode="auto">
            <a:xfrm>
              <a:off x="1152" y="1344"/>
              <a:ext cx="0" cy="144"/>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55328" name="Line 39"/>
            <p:cNvSpPr>
              <a:spLocks noChangeShapeType="1"/>
            </p:cNvSpPr>
            <p:nvPr/>
          </p:nvSpPr>
          <p:spPr bwMode="auto">
            <a:xfrm>
              <a:off x="1680" y="1344"/>
              <a:ext cx="0" cy="144"/>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55329" name="Line 40"/>
            <p:cNvSpPr>
              <a:spLocks noChangeShapeType="1"/>
            </p:cNvSpPr>
            <p:nvPr/>
          </p:nvSpPr>
          <p:spPr bwMode="auto">
            <a:xfrm flipV="1">
              <a:off x="1152" y="1152"/>
              <a:ext cx="144" cy="192"/>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5330" name="Line 41"/>
            <p:cNvSpPr>
              <a:spLocks noChangeShapeType="1"/>
            </p:cNvSpPr>
            <p:nvPr/>
          </p:nvSpPr>
          <p:spPr bwMode="auto">
            <a:xfrm flipH="1" flipV="1">
              <a:off x="1488" y="1152"/>
              <a:ext cx="192" cy="192"/>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5331" name="Line 42"/>
            <p:cNvSpPr>
              <a:spLocks noChangeShapeType="1"/>
            </p:cNvSpPr>
            <p:nvPr/>
          </p:nvSpPr>
          <p:spPr bwMode="auto">
            <a:xfrm flipV="1">
              <a:off x="3600" y="1872"/>
              <a:ext cx="0" cy="240"/>
            </a:xfrm>
            <a:prstGeom prst="line">
              <a:avLst/>
            </a:prstGeom>
            <a:noFill/>
            <a:ln w="9525">
              <a:solidFill>
                <a:schemeClr val="tx1"/>
              </a:solidFill>
              <a:prstDash val="dash"/>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5332" name="Line 43"/>
            <p:cNvSpPr>
              <a:spLocks noChangeShapeType="1"/>
            </p:cNvSpPr>
            <p:nvPr/>
          </p:nvSpPr>
          <p:spPr bwMode="auto">
            <a:xfrm flipV="1">
              <a:off x="3024" y="1872"/>
              <a:ext cx="0" cy="528"/>
            </a:xfrm>
            <a:prstGeom prst="line">
              <a:avLst/>
            </a:prstGeom>
            <a:noFill/>
            <a:ln w="9525">
              <a:solidFill>
                <a:schemeClr val="tx1"/>
              </a:solidFill>
              <a:prstDash val="dash"/>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5333" name="Line 44"/>
            <p:cNvSpPr>
              <a:spLocks noChangeShapeType="1"/>
            </p:cNvSpPr>
            <p:nvPr/>
          </p:nvSpPr>
          <p:spPr bwMode="auto">
            <a:xfrm flipV="1">
              <a:off x="2544" y="1200"/>
              <a:ext cx="0" cy="1200"/>
            </a:xfrm>
            <a:prstGeom prst="line">
              <a:avLst/>
            </a:prstGeom>
            <a:noFill/>
            <a:ln w="9525">
              <a:solidFill>
                <a:schemeClr val="tx1"/>
              </a:solidFill>
              <a:prstDash val="dash"/>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5334" name="Line 45"/>
            <p:cNvSpPr>
              <a:spLocks noChangeShapeType="1"/>
            </p:cNvSpPr>
            <p:nvPr/>
          </p:nvSpPr>
          <p:spPr bwMode="auto">
            <a:xfrm flipV="1">
              <a:off x="4992" y="1104"/>
              <a:ext cx="0" cy="1008"/>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55335" name="Line 46"/>
            <p:cNvSpPr>
              <a:spLocks noChangeShapeType="1"/>
            </p:cNvSpPr>
            <p:nvPr/>
          </p:nvSpPr>
          <p:spPr bwMode="auto">
            <a:xfrm flipV="1">
              <a:off x="5136" y="960"/>
              <a:ext cx="0" cy="144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55336" name="Line 47"/>
            <p:cNvSpPr>
              <a:spLocks noChangeShapeType="1"/>
            </p:cNvSpPr>
            <p:nvPr/>
          </p:nvSpPr>
          <p:spPr bwMode="auto">
            <a:xfrm>
              <a:off x="4704" y="960"/>
              <a:ext cx="432"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55337" name="Line 48"/>
            <p:cNvSpPr>
              <a:spLocks noChangeShapeType="1"/>
            </p:cNvSpPr>
            <p:nvPr/>
          </p:nvSpPr>
          <p:spPr bwMode="auto">
            <a:xfrm>
              <a:off x="4704" y="1104"/>
              <a:ext cx="28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55338" name="Text Box 49"/>
            <p:cNvSpPr txBox="1">
              <a:spLocks noChangeArrowheads="1"/>
            </p:cNvSpPr>
            <p:nvPr/>
          </p:nvSpPr>
          <p:spPr bwMode="auto">
            <a:xfrm>
              <a:off x="1584" y="1104"/>
              <a:ext cx="146"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Blip>
                  <a:blip r:embed="rId1"/>
                </a:buBlip>
                <a:defRPr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Blip>
                  <a:blip r:embed="rId2"/>
                </a:buBlip>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Blip>
                  <a:blip r:embed="rId1"/>
                </a:buBlip>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Blip>
                  <a:blip r:embed="rId3"/>
                </a:buBlip>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lang="zh-CN" altLang="en-US" sz="1800" b="1">
                  <a:solidFill>
                    <a:srgbClr val="993300"/>
                  </a:solidFill>
                  <a:latin typeface="Arial" panose="020B0604020202020204" pitchFamily="34" charset="0"/>
                </a:rPr>
                <a:t>＋</a:t>
              </a:r>
              <a:endParaRPr lang="zh-CN" altLang="en-US" sz="1800" b="1">
                <a:solidFill>
                  <a:srgbClr val="993300"/>
                </a:solidFill>
                <a:latin typeface="Arial" panose="020B0604020202020204" pitchFamily="34" charset="0"/>
              </a:endParaRPr>
            </a:p>
          </p:txBody>
        </p:sp>
        <p:sp>
          <p:nvSpPr>
            <p:cNvPr id="55339" name="Text Box 50"/>
            <p:cNvSpPr txBox="1">
              <a:spLocks noChangeArrowheads="1"/>
            </p:cNvSpPr>
            <p:nvPr/>
          </p:nvSpPr>
          <p:spPr bwMode="auto">
            <a:xfrm>
              <a:off x="1248" y="1200"/>
              <a:ext cx="146"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Blip>
                  <a:blip r:embed="rId1"/>
                </a:buBlip>
                <a:defRPr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Blip>
                  <a:blip r:embed="rId2"/>
                </a:buBlip>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Blip>
                  <a:blip r:embed="rId1"/>
                </a:buBlip>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Blip>
                  <a:blip r:embed="rId3"/>
                </a:buBlip>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lang="zh-CN" altLang="en-US" sz="1800" b="1">
                  <a:solidFill>
                    <a:srgbClr val="993300"/>
                  </a:solidFill>
                  <a:latin typeface="Arial" panose="020B0604020202020204" pitchFamily="34" charset="0"/>
                </a:rPr>
                <a:t>＋</a:t>
              </a:r>
              <a:endParaRPr lang="zh-CN" altLang="en-US" sz="1800" b="1">
                <a:solidFill>
                  <a:srgbClr val="993300"/>
                </a:solidFill>
                <a:latin typeface="Arial" panose="020B0604020202020204" pitchFamily="34" charset="0"/>
              </a:endParaRPr>
            </a:p>
          </p:txBody>
        </p:sp>
        <p:sp>
          <p:nvSpPr>
            <p:cNvPr id="55340" name="Text Box 51"/>
            <p:cNvSpPr txBox="1">
              <a:spLocks noChangeArrowheads="1"/>
            </p:cNvSpPr>
            <p:nvPr/>
          </p:nvSpPr>
          <p:spPr bwMode="auto">
            <a:xfrm>
              <a:off x="1104" y="864"/>
              <a:ext cx="146"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Blip>
                  <a:blip r:embed="rId1"/>
                </a:buBlip>
                <a:defRPr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Blip>
                  <a:blip r:embed="rId2"/>
                </a:buBlip>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Blip>
                  <a:blip r:embed="rId1"/>
                </a:buBlip>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Blip>
                  <a:blip r:embed="rId3"/>
                </a:buBlip>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lang="zh-CN" altLang="en-US" sz="1800" b="1">
                  <a:solidFill>
                    <a:srgbClr val="993300"/>
                  </a:solidFill>
                  <a:latin typeface="Arial" panose="020B0604020202020204" pitchFamily="34" charset="0"/>
                </a:rPr>
                <a:t>＋</a:t>
              </a:r>
              <a:endParaRPr lang="zh-CN" altLang="en-US" sz="1800" b="1">
                <a:solidFill>
                  <a:srgbClr val="993300"/>
                </a:solidFill>
                <a:latin typeface="Arial" panose="020B0604020202020204" pitchFamily="34" charset="0"/>
              </a:endParaRPr>
            </a:p>
          </p:txBody>
        </p:sp>
        <p:sp>
          <p:nvSpPr>
            <p:cNvPr id="55341" name="Text Box 52"/>
            <p:cNvSpPr txBox="1">
              <a:spLocks noChangeArrowheads="1"/>
            </p:cNvSpPr>
            <p:nvPr/>
          </p:nvSpPr>
          <p:spPr bwMode="auto">
            <a:xfrm>
              <a:off x="864" y="2208"/>
              <a:ext cx="146"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Blip>
                  <a:blip r:embed="rId1"/>
                </a:buBlip>
                <a:defRPr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Blip>
                  <a:blip r:embed="rId2"/>
                </a:buBlip>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Blip>
                  <a:blip r:embed="rId1"/>
                </a:buBlip>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Blip>
                  <a:blip r:embed="rId3"/>
                </a:buBlip>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lang="zh-CN" altLang="en-US" sz="1800" b="1">
                  <a:solidFill>
                    <a:srgbClr val="993300"/>
                  </a:solidFill>
                  <a:latin typeface="Arial" panose="020B0604020202020204" pitchFamily="34" charset="0"/>
                </a:rPr>
                <a:t>＋</a:t>
              </a:r>
              <a:endParaRPr lang="zh-CN" altLang="en-US" sz="1800" b="1">
                <a:solidFill>
                  <a:srgbClr val="993300"/>
                </a:solidFill>
                <a:latin typeface="Arial" panose="020B0604020202020204" pitchFamily="34" charset="0"/>
              </a:endParaRPr>
            </a:p>
          </p:txBody>
        </p:sp>
        <p:sp>
          <p:nvSpPr>
            <p:cNvPr id="55342" name="Text Box 53"/>
            <p:cNvSpPr txBox="1">
              <a:spLocks noChangeArrowheads="1"/>
            </p:cNvSpPr>
            <p:nvPr/>
          </p:nvSpPr>
          <p:spPr bwMode="auto">
            <a:xfrm>
              <a:off x="1392" y="1920"/>
              <a:ext cx="146"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Blip>
                  <a:blip r:embed="rId1"/>
                </a:buBlip>
                <a:defRPr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Blip>
                  <a:blip r:embed="rId2"/>
                </a:buBlip>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Blip>
                  <a:blip r:embed="rId1"/>
                </a:buBlip>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Blip>
                  <a:blip r:embed="rId3"/>
                </a:buBlip>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lang="zh-CN" altLang="en-US" sz="1800" b="1">
                  <a:solidFill>
                    <a:srgbClr val="993300"/>
                  </a:solidFill>
                  <a:latin typeface="Arial" panose="020B0604020202020204" pitchFamily="34" charset="0"/>
                </a:rPr>
                <a:t>＋</a:t>
              </a:r>
              <a:endParaRPr lang="zh-CN" altLang="en-US" sz="1800" b="1">
                <a:solidFill>
                  <a:srgbClr val="993300"/>
                </a:solidFill>
                <a:latin typeface="Arial" panose="020B0604020202020204" pitchFamily="34" charset="0"/>
              </a:endParaRPr>
            </a:p>
          </p:txBody>
        </p:sp>
        <p:sp>
          <p:nvSpPr>
            <p:cNvPr id="55343" name="Text Box 54"/>
            <p:cNvSpPr txBox="1">
              <a:spLocks noChangeArrowheads="1"/>
            </p:cNvSpPr>
            <p:nvPr/>
          </p:nvSpPr>
          <p:spPr bwMode="auto">
            <a:xfrm>
              <a:off x="3360" y="1200"/>
              <a:ext cx="146"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Blip>
                  <a:blip r:embed="rId1"/>
                </a:buBlip>
                <a:defRPr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Blip>
                  <a:blip r:embed="rId2"/>
                </a:buBlip>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Blip>
                  <a:blip r:embed="rId1"/>
                </a:buBlip>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Blip>
                  <a:blip r:embed="rId3"/>
                </a:buBlip>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lang="zh-CN" altLang="en-US" sz="1800" b="1">
                  <a:solidFill>
                    <a:srgbClr val="993300"/>
                  </a:solidFill>
                  <a:latin typeface="Arial" panose="020B0604020202020204" pitchFamily="34" charset="0"/>
                </a:rPr>
                <a:t>＋</a:t>
              </a:r>
              <a:endParaRPr lang="zh-CN" altLang="en-US" sz="1800" b="1">
                <a:solidFill>
                  <a:srgbClr val="993300"/>
                </a:solidFill>
                <a:latin typeface="Arial" panose="020B0604020202020204" pitchFamily="34" charset="0"/>
              </a:endParaRPr>
            </a:p>
          </p:txBody>
        </p:sp>
        <p:sp>
          <p:nvSpPr>
            <p:cNvPr id="55344" name="Text Box 55"/>
            <p:cNvSpPr txBox="1">
              <a:spLocks noChangeArrowheads="1"/>
            </p:cNvSpPr>
            <p:nvPr/>
          </p:nvSpPr>
          <p:spPr bwMode="auto">
            <a:xfrm>
              <a:off x="2928" y="864"/>
              <a:ext cx="146"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Blip>
                  <a:blip r:embed="rId1"/>
                </a:buBlip>
                <a:defRPr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Blip>
                  <a:blip r:embed="rId2"/>
                </a:buBlip>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Blip>
                  <a:blip r:embed="rId1"/>
                </a:buBlip>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Blip>
                  <a:blip r:embed="rId3"/>
                </a:buBlip>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lang="zh-CN" altLang="en-US" sz="1800" b="1">
                  <a:solidFill>
                    <a:srgbClr val="993300"/>
                  </a:solidFill>
                  <a:latin typeface="Arial" panose="020B0604020202020204" pitchFamily="34" charset="0"/>
                </a:rPr>
                <a:t>＋</a:t>
              </a:r>
              <a:endParaRPr lang="zh-CN" altLang="en-US" sz="1800" b="1">
                <a:solidFill>
                  <a:srgbClr val="993300"/>
                </a:solidFill>
                <a:latin typeface="Arial" panose="020B0604020202020204" pitchFamily="34" charset="0"/>
              </a:endParaRPr>
            </a:p>
          </p:txBody>
        </p:sp>
        <p:sp>
          <p:nvSpPr>
            <p:cNvPr id="55345" name="Text Box 56"/>
            <p:cNvSpPr txBox="1">
              <a:spLocks noChangeArrowheads="1"/>
            </p:cNvSpPr>
            <p:nvPr/>
          </p:nvSpPr>
          <p:spPr bwMode="auto">
            <a:xfrm>
              <a:off x="1296" y="2208"/>
              <a:ext cx="146"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Blip>
                  <a:blip r:embed="rId1"/>
                </a:buBlip>
                <a:defRPr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Blip>
                  <a:blip r:embed="rId2"/>
                </a:buBlip>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Blip>
                  <a:blip r:embed="rId1"/>
                </a:buBlip>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Blip>
                  <a:blip r:embed="rId3"/>
                </a:buBlip>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lang="zh-CN" altLang="en-US" sz="1800" b="1">
                  <a:solidFill>
                    <a:srgbClr val="993300"/>
                  </a:solidFill>
                  <a:latin typeface="Arial" panose="020B0604020202020204" pitchFamily="34" charset="0"/>
                </a:rPr>
                <a:t>－</a:t>
              </a:r>
              <a:endParaRPr lang="zh-CN" altLang="en-US" sz="1800" b="1">
                <a:solidFill>
                  <a:srgbClr val="993300"/>
                </a:solidFill>
                <a:latin typeface="Arial" panose="020B0604020202020204" pitchFamily="34" charset="0"/>
              </a:endParaRPr>
            </a:p>
          </p:txBody>
        </p:sp>
        <p:sp>
          <p:nvSpPr>
            <p:cNvPr id="55346" name="Text Box 57"/>
            <p:cNvSpPr txBox="1">
              <a:spLocks noChangeArrowheads="1"/>
            </p:cNvSpPr>
            <p:nvPr/>
          </p:nvSpPr>
          <p:spPr bwMode="auto">
            <a:xfrm>
              <a:off x="1824" y="1920"/>
              <a:ext cx="146"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Blip>
                  <a:blip r:embed="rId1"/>
                </a:buBlip>
                <a:defRPr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Blip>
                  <a:blip r:embed="rId2"/>
                </a:buBlip>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Blip>
                  <a:blip r:embed="rId1"/>
                </a:buBlip>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Blip>
                  <a:blip r:embed="rId3"/>
                </a:buBlip>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lang="zh-CN" altLang="en-US" sz="1800" b="1">
                  <a:solidFill>
                    <a:srgbClr val="993300"/>
                  </a:solidFill>
                  <a:latin typeface="Arial" panose="020B0604020202020204" pitchFamily="34" charset="0"/>
                </a:rPr>
                <a:t>－</a:t>
              </a:r>
              <a:endParaRPr lang="zh-CN" altLang="en-US" sz="1800" b="1">
                <a:solidFill>
                  <a:srgbClr val="993300"/>
                </a:solidFill>
                <a:latin typeface="Arial" panose="020B0604020202020204" pitchFamily="34" charset="0"/>
              </a:endParaRPr>
            </a:p>
          </p:txBody>
        </p:sp>
        <p:graphicFrame>
          <p:nvGraphicFramePr>
            <p:cNvPr id="55347" name="Object 58"/>
            <p:cNvGraphicFramePr>
              <a:graphicFrameLocks noChangeAspect="1"/>
            </p:cNvGraphicFramePr>
            <p:nvPr/>
          </p:nvGraphicFramePr>
          <p:xfrm>
            <a:off x="4752" y="720"/>
            <a:ext cx="205" cy="240"/>
          </p:xfrm>
          <a:graphic>
            <a:graphicData uri="http://schemas.openxmlformats.org/presentationml/2006/ole">
              <mc:AlternateContent xmlns:mc="http://schemas.openxmlformats.org/markup-compatibility/2006">
                <mc:Choice xmlns:v="urn:schemas-microsoft-com:vml" Requires="v">
                  <p:oleObj spid="_x0000_s31120" name="" r:id="rId16" imgW="152400" imgH="177800" progId="Equation.3">
                    <p:embed/>
                  </p:oleObj>
                </mc:Choice>
                <mc:Fallback>
                  <p:oleObj name="" r:id="rId16" imgW="152400" imgH="177800" progId="Equation.3">
                    <p:embed/>
                    <p:pic>
                      <p:nvPicPr>
                        <p:cNvPr id="0" name="Object 58"/>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752" y="720"/>
                          <a:ext cx="205"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55348" name="Object 59"/>
            <p:cNvGraphicFramePr>
              <a:graphicFrameLocks noChangeAspect="1"/>
            </p:cNvGraphicFramePr>
            <p:nvPr/>
          </p:nvGraphicFramePr>
          <p:xfrm>
            <a:off x="4752" y="1104"/>
            <a:ext cx="192" cy="256"/>
          </p:xfrm>
          <a:graphic>
            <a:graphicData uri="http://schemas.openxmlformats.org/presentationml/2006/ole">
              <mc:AlternateContent xmlns:mc="http://schemas.openxmlformats.org/markup-compatibility/2006">
                <mc:Choice xmlns:v="urn:schemas-microsoft-com:vml" Requires="v">
                  <p:oleObj spid="_x0000_s31121" name="" r:id="rId18" imgW="152400" imgH="203200" progId="Equation.3">
                    <p:embed/>
                  </p:oleObj>
                </mc:Choice>
                <mc:Fallback>
                  <p:oleObj name="" r:id="rId18" imgW="152400" imgH="203200" progId="Equation.3">
                    <p:embed/>
                    <p:pic>
                      <p:nvPicPr>
                        <p:cNvPr id="0" name="Object 59"/>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4752" y="1104"/>
                          <a:ext cx="192"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55349" name="Rectangle 60"/>
            <p:cNvSpPr>
              <a:spLocks noChangeArrowheads="1"/>
            </p:cNvSpPr>
            <p:nvPr/>
          </p:nvSpPr>
          <p:spPr bwMode="auto">
            <a:xfrm>
              <a:off x="1536" y="1488"/>
              <a:ext cx="288" cy="240"/>
            </a:xfrm>
            <a:prstGeom prst="rect">
              <a:avLst/>
            </a:prstGeom>
            <a:solidFill>
              <a:schemeClr val="bg1"/>
            </a:solidFill>
            <a:ln w="9525">
              <a:solidFill>
                <a:schemeClr val="tx1"/>
              </a:solidFill>
              <a:miter lim="800000"/>
            </a:ln>
          </p:spPr>
          <p:txBody>
            <a:bodyPr wrap="none" anchor="ctr"/>
            <a:lstStyle>
              <a:lvl1pPr>
                <a:spcBef>
                  <a:spcPct val="20000"/>
                </a:spcBef>
                <a:buClr>
                  <a:schemeClr val="folHlink"/>
                </a:buClr>
                <a:buSzPct val="60000"/>
                <a:buFont typeface="Wingdings" panose="05000000000000000000" pitchFamily="2" charset="2"/>
                <a:buBlip>
                  <a:blip r:embed="rId1"/>
                </a:buBlip>
                <a:defRPr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Blip>
                  <a:blip r:embed="rId2"/>
                </a:buBlip>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Blip>
                  <a:blip r:embed="rId1"/>
                </a:buBlip>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Blip>
                  <a:blip r:embed="rId3"/>
                </a:buBlip>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p>
          </p:txBody>
        </p:sp>
        <p:graphicFrame>
          <p:nvGraphicFramePr>
            <p:cNvPr id="55350" name="Object 61"/>
            <p:cNvGraphicFramePr>
              <a:graphicFrameLocks noChangeAspect="1"/>
            </p:cNvGraphicFramePr>
            <p:nvPr/>
          </p:nvGraphicFramePr>
          <p:xfrm>
            <a:off x="1056" y="1488"/>
            <a:ext cx="240" cy="227"/>
          </p:xfrm>
          <a:graphic>
            <a:graphicData uri="http://schemas.openxmlformats.org/presentationml/2006/ole">
              <mc:AlternateContent xmlns:mc="http://schemas.openxmlformats.org/markup-compatibility/2006">
                <mc:Choice xmlns:v="urn:schemas-microsoft-com:vml" Requires="v">
                  <p:oleObj spid="_x0000_s31122" name="" r:id="rId20" imgW="228600" imgH="215900" progId="Equation.3">
                    <p:embed/>
                  </p:oleObj>
                </mc:Choice>
                <mc:Fallback>
                  <p:oleObj name="" r:id="rId20" imgW="228600" imgH="215900" progId="Equation.3">
                    <p:embed/>
                    <p:pic>
                      <p:nvPicPr>
                        <p:cNvPr id="0" name="Object 61"/>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056" y="1488"/>
                          <a:ext cx="240" cy="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55351" name="Object 62"/>
            <p:cNvGraphicFramePr>
              <a:graphicFrameLocks noChangeAspect="1"/>
            </p:cNvGraphicFramePr>
            <p:nvPr/>
          </p:nvGraphicFramePr>
          <p:xfrm>
            <a:off x="1584" y="1488"/>
            <a:ext cx="227" cy="240"/>
          </p:xfrm>
          <a:graphic>
            <a:graphicData uri="http://schemas.openxmlformats.org/presentationml/2006/ole">
              <mc:AlternateContent xmlns:mc="http://schemas.openxmlformats.org/markup-compatibility/2006">
                <mc:Choice xmlns:v="urn:schemas-microsoft-com:vml" Requires="v">
                  <p:oleObj spid="_x0000_s31123" name="" r:id="rId22" imgW="215900" imgH="228600" progId="Equation.3">
                    <p:embed/>
                  </p:oleObj>
                </mc:Choice>
                <mc:Fallback>
                  <p:oleObj name="" r:id="rId22" imgW="215900" imgH="228600" progId="Equation.3">
                    <p:embed/>
                    <p:pic>
                      <p:nvPicPr>
                        <p:cNvPr id="0" name="Object 62"/>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1584" y="1488"/>
                          <a:ext cx="227"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55352" name="Object 63"/>
            <p:cNvGraphicFramePr>
              <a:graphicFrameLocks noChangeAspect="1"/>
            </p:cNvGraphicFramePr>
            <p:nvPr/>
          </p:nvGraphicFramePr>
          <p:xfrm>
            <a:off x="480" y="2256"/>
            <a:ext cx="316" cy="336"/>
          </p:xfrm>
          <a:graphic>
            <a:graphicData uri="http://schemas.openxmlformats.org/presentationml/2006/ole">
              <mc:AlternateContent xmlns:mc="http://schemas.openxmlformats.org/markup-compatibility/2006">
                <mc:Choice xmlns:v="urn:schemas-microsoft-com:vml" Requires="v">
                  <p:oleObj spid="_x0000_s31124" name="" r:id="rId24" imgW="215900" imgH="228600" progId="Equation.3">
                    <p:embed/>
                  </p:oleObj>
                </mc:Choice>
                <mc:Fallback>
                  <p:oleObj name="" r:id="rId24" imgW="215900" imgH="228600" progId="Equation.3">
                    <p:embed/>
                    <p:pic>
                      <p:nvPicPr>
                        <p:cNvPr id="0" name="Object 63"/>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480" y="2256"/>
                          <a:ext cx="316" cy="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55353" name="Object 64"/>
            <p:cNvGraphicFramePr>
              <a:graphicFrameLocks noChangeAspect="1"/>
            </p:cNvGraphicFramePr>
            <p:nvPr/>
          </p:nvGraphicFramePr>
          <p:xfrm>
            <a:off x="480" y="1920"/>
            <a:ext cx="301" cy="336"/>
          </p:xfrm>
          <a:graphic>
            <a:graphicData uri="http://schemas.openxmlformats.org/presentationml/2006/ole">
              <mc:AlternateContent xmlns:mc="http://schemas.openxmlformats.org/markup-compatibility/2006">
                <mc:Choice xmlns:v="urn:schemas-microsoft-com:vml" Requires="v">
                  <p:oleObj spid="_x0000_s31125" name="" r:id="rId26" imgW="215900" imgH="241300" progId="Equation.3">
                    <p:embed/>
                  </p:oleObj>
                </mc:Choice>
                <mc:Fallback>
                  <p:oleObj name="" r:id="rId26" imgW="215900" imgH="241300" progId="Equation.3">
                    <p:embed/>
                    <p:pic>
                      <p:nvPicPr>
                        <p:cNvPr id="0" name="Object 64"/>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480" y="1920"/>
                          <a:ext cx="301" cy="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55354" name="Object 65"/>
            <p:cNvGraphicFramePr>
              <a:graphicFrameLocks noChangeAspect="1"/>
            </p:cNvGraphicFramePr>
            <p:nvPr/>
          </p:nvGraphicFramePr>
          <p:xfrm>
            <a:off x="480" y="864"/>
            <a:ext cx="301" cy="336"/>
          </p:xfrm>
          <a:graphic>
            <a:graphicData uri="http://schemas.openxmlformats.org/presentationml/2006/ole">
              <mc:AlternateContent xmlns:mc="http://schemas.openxmlformats.org/markup-compatibility/2006">
                <mc:Choice xmlns:v="urn:schemas-microsoft-com:vml" Requires="v">
                  <p:oleObj spid="_x0000_s31126" name="" r:id="rId28" imgW="215900" imgH="241300" progId="Equation.3">
                    <p:embed/>
                  </p:oleObj>
                </mc:Choice>
                <mc:Fallback>
                  <p:oleObj name="" r:id="rId28" imgW="215900" imgH="241300" progId="Equation.3">
                    <p:embed/>
                    <p:pic>
                      <p:nvPicPr>
                        <p:cNvPr id="0" name="Object 65"/>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480" y="864"/>
                          <a:ext cx="301" cy="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55355" name="Object 66"/>
            <p:cNvGraphicFramePr>
              <a:graphicFrameLocks noChangeAspect="1"/>
            </p:cNvGraphicFramePr>
            <p:nvPr/>
          </p:nvGraphicFramePr>
          <p:xfrm>
            <a:off x="960" y="1776"/>
            <a:ext cx="144" cy="144"/>
          </p:xfrm>
          <a:graphic>
            <a:graphicData uri="http://schemas.openxmlformats.org/presentationml/2006/ole">
              <mc:AlternateContent xmlns:mc="http://schemas.openxmlformats.org/markup-compatibility/2006">
                <mc:Choice xmlns:v="urn:schemas-microsoft-com:vml" Requires="v">
                  <p:oleObj spid="_x0000_s31127" name="" r:id="rId30" imgW="152400" imgH="152400" progId="Equation.3">
                    <p:embed/>
                  </p:oleObj>
                </mc:Choice>
                <mc:Fallback>
                  <p:oleObj name="" r:id="rId30" imgW="152400" imgH="152400" progId="Equation.3">
                    <p:embed/>
                    <p:pic>
                      <p:nvPicPr>
                        <p:cNvPr id="0" name="Object 66"/>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960" y="1776"/>
                          <a:ext cx="144"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55356" name="Object 67"/>
            <p:cNvGraphicFramePr>
              <a:graphicFrameLocks noChangeAspect="1"/>
            </p:cNvGraphicFramePr>
            <p:nvPr/>
          </p:nvGraphicFramePr>
          <p:xfrm>
            <a:off x="1728" y="1728"/>
            <a:ext cx="140" cy="174"/>
          </p:xfrm>
          <a:graphic>
            <a:graphicData uri="http://schemas.openxmlformats.org/presentationml/2006/ole">
              <mc:AlternateContent xmlns:mc="http://schemas.openxmlformats.org/markup-compatibility/2006">
                <mc:Choice xmlns:v="urn:schemas-microsoft-com:vml" Requires="v">
                  <p:oleObj spid="_x0000_s31128" name="" r:id="rId32" imgW="152400" imgH="190500" progId="Equation.3">
                    <p:embed/>
                  </p:oleObj>
                </mc:Choice>
                <mc:Fallback>
                  <p:oleObj name="" r:id="rId32" imgW="152400" imgH="190500" progId="Equation.3">
                    <p:embed/>
                    <p:pic>
                      <p:nvPicPr>
                        <p:cNvPr id="0" name="Object 67"/>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1728" y="1728"/>
                          <a:ext cx="140"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55357" name="Object 68"/>
            <p:cNvGraphicFramePr>
              <a:graphicFrameLocks noChangeAspect="1"/>
            </p:cNvGraphicFramePr>
            <p:nvPr/>
          </p:nvGraphicFramePr>
          <p:xfrm>
            <a:off x="1632" y="864"/>
            <a:ext cx="384" cy="179"/>
          </p:xfrm>
          <a:graphic>
            <a:graphicData uri="http://schemas.openxmlformats.org/presentationml/2006/ole">
              <mc:AlternateContent xmlns:mc="http://schemas.openxmlformats.org/markup-compatibility/2006">
                <mc:Choice xmlns:v="urn:schemas-microsoft-com:vml" Requires="v">
                  <p:oleObj spid="_x0000_s31129" name="" r:id="rId34" imgW="380365" imgH="177800" progId="Equation.3">
                    <p:embed/>
                  </p:oleObj>
                </mc:Choice>
                <mc:Fallback>
                  <p:oleObj name="" r:id="rId34" imgW="380365" imgH="177800" progId="Equation.3">
                    <p:embed/>
                    <p:pic>
                      <p:nvPicPr>
                        <p:cNvPr id="0" name="Object 68"/>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1632" y="864"/>
                          <a:ext cx="384" cy="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55358" name="Oval 69"/>
            <p:cNvSpPr>
              <a:spLocks noChangeArrowheads="1"/>
            </p:cNvSpPr>
            <p:nvPr/>
          </p:nvSpPr>
          <p:spPr bwMode="auto">
            <a:xfrm>
              <a:off x="2520" y="2376"/>
              <a:ext cx="48" cy="48"/>
            </a:xfrm>
            <a:prstGeom prst="ellipse">
              <a:avLst/>
            </a:prstGeom>
            <a:solidFill>
              <a:schemeClr val="tx1"/>
            </a:solidFill>
            <a:ln w="9525">
              <a:solidFill>
                <a:schemeClr val="tx1"/>
              </a:solidFill>
              <a:round/>
            </a:ln>
          </p:spPr>
          <p:txBody>
            <a:bodyPr wrap="none" anchor="ctr"/>
            <a:lstStyle>
              <a:lvl1pPr>
                <a:spcBef>
                  <a:spcPct val="20000"/>
                </a:spcBef>
                <a:buClr>
                  <a:schemeClr val="folHlink"/>
                </a:buClr>
                <a:buSzPct val="60000"/>
                <a:buFont typeface="Wingdings" panose="05000000000000000000" pitchFamily="2" charset="2"/>
                <a:buBlip>
                  <a:blip r:embed="rId1"/>
                </a:buBlip>
                <a:defRPr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Blip>
                  <a:blip r:embed="rId2"/>
                </a:buBlip>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Blip>
                  <a:blip r:embed="rId1"/>
                </a:buBlip>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Blip>
                  <a:blip r:embed="rId3"/>
                </a:buBlip>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p>
          </p:txBody>
        </p:sp>
        <p:sp>
          <p:nvSpPr>
            <p:cNvPr id="55359" name="Oval 70"/>
            <p:cNvSpPr>
              <a:spLocks noChangeArrowheads="1"/>
            </p:cNvSpPr>
            <p:nvPr/>
          </p:nvSpPr>
          <p:spPr bwMode="auto">
            <a:xfrm>
              <a:off x="3576" y="2088"/>
              <a:ext cx="48" cy="48"/>
            </a:xfrm>
            <a:prstGeom prst="ellipse">
              <a:avLst/>
            </a:prstGeom>
            <a:solidFill>
              <a:schemeClr val="tx1"/>
            </a:solidFill>
            <a:ln w="9525">
              <a:solidFill>
                <a:schemeClr val="tx1"/>
              </a:solidFill>
              <a:round/>
            </a:ln>
          </p:spPr>
          <p:txBody>
            <a:bodyPr wrap="none" anchor="ctr"/>
            <a:lstStyle>
              <a:lvl1pPr>
                <a:spcBef>
                  <a:spcPct val="20000"/>
                </a:spcBef>
                <a:buClr>
                  <a:schemeClr val="folHlink"/>
                </a:buClr>
                <a:buSzPct val="60000"/>
                <a:buFont typeface="Wingdings" panose="05000000000000000000" pitchFamily="2" charset="2"/>
                <a:buBlip>
                  <a:blip r:embed="rId1"/>
                </a:buBlip>
                <a:defRPr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Blip>
                  <a:blip r:embed="rId2"/>
                </a:buBlip>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Blip>
                  <a:blip r:embed="rId1"/>
                </a:buBlip>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Blip>
                  <a:blip r:embed="rId3"/>
                </a:buBlip>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p>
          </p:txBody>
        </p:sp>
        <p:sp>
          <p:nvSpPr>
            <p:cNvPr id="55360" name="Oval 71"/>
            <p:cNvSpPr>
              <a:spLocks noChangeArrowheads="1"/>
            </p:cNvSpPr>
            <p:nvPr/>
          </p:nvSpPr>
          <p:spPr bwMode="auto">
            <a:xfrm>
              <a:off x="3000" y="2370"/>
              <a:ext cx="48" cy="48"/>
            </a:xfrm>
            <a:prstGeom prst="ellipse">
              <a:avLst/>
            </a:prstGeom>
            <a:solidFill>
              <a:schemeClr val="tx1"/>
            </a:solidFill>
            <a:ln w="9525">
              <a:solidFill>
                <a:schemeClr val="tx1"/>
              </a:solidFill>
              <a:round/>
            </a:ln>
          </p:spPr>
          <p:txBody>
            <a:bodyPr wrap="none" anchor="ctr"/>
            <a:lstStyle>
              <a:lvl1pPr>
                <a:spcBef>
                  <a:spcPct val="20000"/>
                </a:spcBef>
                <a:buClr>
                  <a:schemeClr val="folHlink"/>
                </a:buClr>
                <a:buSzPct val="60000"/>
                <a:buFont typeface="Wingdings" panose="05000000000000000000" pitchFamily="2" charset="2"/>
                <a:buBlip>
                  <a:blip r:embed="rId1"/>
                </a:buBlip>
                <a:defRPr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Blip>
                  <a:blip r:embed="rId2"/>
                </a:buBlip>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Blip>
                  <a:blip r:embed="rId1"/>
                </a:buBlip>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Blip>
                  <a:blip r:embed="rId3"/>
                </a:buBlip>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p>
          </p:txBody>
        </p:sp>
      </p:grpSp>
      <p:grpSp>
        <p:nvGrpSpPr>
          <p:cNvPr id="9" name="Group 72"/>
          <p:cNvGrpSpPr/>
          <p:nvPr/>
        </p:nvGrpSpPr>
        <p:grpSpPr bwMode="auto">
          <a:xfrm>
            <a:off x="2308224" y="4141782"/>
            <a:ext cx="9048751" cy="1638842"/>
            <a:chOff x="2229" y="3425"/>
            <a:chExt cx="5700" cy="812"/>
          </a:xfrm>
        </p:grpSpPr>
        <p:graphicFrame>
          <p:nvGraphicFramePr>
            <p:cNvPr id="55302" name="Object 73"/>
            <p:cNvGraphicFramePr>
              <a:graphicFrameLocks noChangeAspect="1"/>
            </p:cNvGraphicFramePr>
            <p:nvPr/>
          </p:nvGraphicFramePr>
          <p:xfrm>
            <a:off x="3741" y="3447"/>
            <a:ext cx="1258" cy="238"/>
          </p:xfrm>
          <a:graphic>
            <a:graphicData uri="http://schemas.openxmlformats.org/presentationml/2006/ole">
              <mc:AlternateContent xmlns:mc="http://schemas.openxmlformats.org/markup-compatibility/2006">
                <mc:Choice xmlns:v="urn:schemas-microsoft-com:vml" Requires="v">
                  <p:oleObj spid="_x0000_s31130" name="Equation" r:id="rId36" imgW="31699200" imgH="6096000" progId="Equation.DSMT4">
                    <p:embed/>
                  </p:oleObj>
                </mc:Choice>
                <mc:Fallback>
                  <p:oleObj name="Equation" r:id="rId36" imgW="31699200" imgH="6096000" progId="Equation.DSMT4">
                    <p:embed/>
                    <p:pic>
                      <p:nvPicPr>
                        <p:cNvPr id="0" name="Object 73"/>
                        <p:cNvPicPr>
                          <a:picLocks noChangeAspect="1" noChangeArrowheads="1"/>
                        </p:cNvPicPr>
                        <p:nvPr/>
                      </p:nvPicPr>
                      <p:blipFill>
                        <a:blip r:embed="rId37"/>
                        <a:srcRect/>
                        <a:stretch>
                          <a:fillRect/>
                        </a:stretch>
                      </p:blipFill>
                      <p:spPr bwMode="auto">
                        <a:xfrm>
                          <a:off x="3741" y="3447"/>
                          <a:ext cx="1258" cy="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55303" name="Object 74"/>
            <p:cNvGraphicFramePr>
              <a:graphicFrameLocks noChangeAspect="1"/>
            </p:cNvGraphicFramePr>
            <p:nvPr/>
          </p:nvGraphicFramePr>
          <p:xfrm>
            <a:off x="2256" y="3456"/>
            <a:ext cx="768" cy="212"/>
          </p:xfrm>
          <a:graphic>
            <a:graphicData uri="http://schemas.openxmlformats.org/presentationml/2006/ole">
              <mc:AlternateContent xmlns:mc="http://schemas.openxmlformats.org/markup-compatibility/2006">
                <mc:Choice xmlns:v="urn:schemas-microsoft-com:vml" Requires="v">
                  <p:oleObj spid="_x0000_s31131" name="" r:id="rId38" imgW="748665" imgH="203200" progId="Equation.3">
                    <p:embed/>
                  </p:oleObj>
                </mc:Choice>
                <mc:Fallback>
                  <p:oleObj name="" r:id="rId38" imgW="748665" imgH="203200" progId="Equation.3">
                    <p:embed/>
                    <p:pic>
                      <p:nvPicPr>
                        <p:cNvPr id="0" name="Object 74"/>
                        <p:cNvPicPr>
                          <a:picLocks noChangeAspect="1" noChangeArrowheads="1"/>
                        </p:cNvPicPr>
                        <p:nvPr/>
                      </p:nvPicPr>
                      <p:blipFill>
                        <a:blip r:embed="rId39">
                          <a:extLst>
                            <a:ext uri="{28A0092B-C50C-407E-A947-70E740481C1C}">
                              <a14:useLocalDpi xmlns:a14="http://schemas.microsoft.com/office/drawing/2010/main" val="0"/>
                            </a:ext>
                          </a:extLst>
                        </a:blip>
                        <a:srcRect/>
                        <a:stretch>
                          <a:fillRect/>
                        </a:stretch>
                      </p:blipFill>
                      <p:spPr bwMode="auto">
                        <a:xfrm>
                          <a:off x="2256" y="3456"/>
                          <a:ext cx="76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55304" name="Object 75"/>
            <p:cNvGraphicFramePr>
              <a:graphicFrameLocks noChangeAspect="1"/>
            </p:cNvGraphicFramePr>
            <p:nvPr/>
          </p:nvGraphicFramePr>
          <p:xfrm>
            <a:off x="2229" y="3809"/>
            <a:ext cx="1782" cy="428"/>
          </p:xfrm>
          <a:graphic>
            <a:graphicData uri="http://schemas.openxmlformats.org/presentationml/2006/ole">
              <mc:AlternateContent xmlns:mc="http://schemas.openxmlformats.org/markup-compatibility/2006">
                <mc:Choice xmlns:v="urn:schemas-microsoft-com:vml" Requires="v">
                  <p:oleObj spid="_x0000_s31132" name="" r:id="rId40" imgW="1905000" imgH="457200" progId="Equation.3">
                    <p:embed/>
                  </p:oleObj>
                </mc:Choice>
                <mc:Fallback>
                  <p:oleObj name="" r:id="rId40" imgW="1905000" imgH="457200" progId="Equation.3">
                    <p:embed/>
                    <p:pic>
                      <p:nvPicPr>
                        <p:cNvPr id="0" name="Object 75"/>
                        <p:cNvPicPr>
                          <a:picLocks noChangeAspect="1" noChangeArrowheads="1"/>
                        </p:cNvPicPr>
                        <p:nvPr/>
                      </p:nvPicPr>
                      <p:blipFill>
                        <a:blip r:embed="rId41">
                          <a:extLst>
                            <a:ext uri="{28A0092B-C50C-407E-A947-70E740481C1C}">
                              <a14:useLocalDpi xmlns:a14="http://schemas.microsoft.com/office/drawing/2010/main" val="0"/>
                            </a:ext>
                          </a:extLst>
                        </a:blip>
                        <a:srcRect/>
                        <a:stretch>
                          <a:fillRect/>
                        </a:stretch>
                      </p:blipFill>
                      <p:spPr bwMode="auto">
                        <a:xfrm>
                          <a:off x="2229" y="3809"/>
                          <a:ext cx="1782" cy="428"/>
                        </a:xfrm>
                        <a:prstGeom prst="rect">
                          <a:avLst/>
                        </a:prstGeom>
                        <a:noFill/>
                        <a:ln>
                          <a:noFill/>
                        </a:ln>
                      </p:spPr>
                    </p:pic>
                  </p:oleObj>
                </mc:Fallback>
              </mc:AlternateContent>
            </a:graphicData>
          </a:graphic>
        </p:graphicFrame>
        <p:graphicFrame>
          <p:nvGraphicFramePr>
            <p:cNvPr id="55305" name="Object 76"/>
            <p:cNvGraphicFramePr>
              <a:graphicFrameLocks noChangeAspect="1"/>
            </p:cNvGraphicFramePr>
            <p:nvPr/>
          </p:nvGraphicFramePr>
          <p:xfrm>
            <a:off x="3741" y="3778"/>
            <a:ext cx="812" cy="238"/>
          </p:xfrm>
          <a:graphic>
            <a:graphicData uri="http://schemas.openxmlformats.org/presentationml/2006/ole">
              <mc:AlternateContent xmlns:mc="http://schemas.openxmlformats.org/markup-compatibility/2006">
                <mc:Choice xmlns:v="urn:schemas-microsoft-com:vml" Requires="v">
                  <p:oleObj spid="_x0000_s31133" name="Equation" r:id="rId42" imgW="774065" imgH="228600" progId="Equation.DSMT4">
                    <p:embed/>
                  </p:oleObj>
                </mc:Choice>
                <mc:Fallback>
                  <p:oleObj name="Equation" r:id="rId42" imgW="774065" imgH="228600" progId="Equation.DSMT4">
                    <p:embed/>
                    <p:pic>
                      <p:nvPicPr>
                        <p:cNvPr id="0" name="Object 76"/>
                        <p:cNvPicPr>
                          <a:picLocks noChangeAspect="1" noChangeArrowheads="1"/>
                        </p:cNvPicPr>
                        <p:nvPr/>
                      </p:nvPicPr>
                      <p:blipFill>
                        <a:blip r:embed="rId43">
                          <a:extLst>
                            <a:ext uri="{28A0092B-C50C-407E-A947-70E740481C1C}">
                              <a14:useLocalDpi xmlns:a14="http://schemas.microsoft.com/office/drawing/2010/main" val="0"/>
                            </a:ext>
                          </a:extLst>
                        </a:blip>
                        <a:srcRect/>
                        <a:stretch>
                          <a:fillRect/>
                        </a:stretch>
                      </p:blipFill>
                      <p:spPr bwMode="auto">
                        <a:xfrm>
                          <a:off x="3741" y="3778"/>
                          <a:ext cx="812" cy="238"/>
                        </a:xfrm>
                        <a:prstGeom prst="rect">
                          <a:avLst/>
                        </a:prstGeom>
                        <a:noFill/>
                        <a:ln>
                          <a:noFill/>
                        </a:ln>
                      </p:spPr>
                    </p:pic>
                  </p:oleObj>
                </mc:Fallback>
              </mc:AlternateContent>
            </a:graphicData>
          </a:graphic>
        </p:graphicFrame>
        <p:graphicFrame>
          <p:nvGraphicFramePr>
            <p:cNvPr id="55306" name="Object 77"/>
            <p:cNvGraphicFramePr>
              <a:graphicFrameLocks noChangeAspect="1"/>
            </p:cNvGraphicFramePr>
            <p:nvPr/>
          </p:nvGraphicFramePr>
          <p:xfrm>
            <a:off x="6483" y="3425"/>
            <a:ext cx="1446" cy="464"/>
          </p:xfrm>
          <a:graphic>
            <a:graphicData uri="http://schemas.openxmlformats.org/presentationml/2006/ole">
              <mc:AlternateContent xmlns:mc="http://schemas.openxmlformats.org/markup-compatibility/2006">
                <mc:Choice xmlns:v="urn:schemas-microsoft-com:vml" Requires="v">
                  <p:oleObj spid="_x0000_s31134" name="" r:id="rId44" imgW="1397000" imgH="482600" progId="Equation.3">
                    <p:embed/>
                  </p:oleObj>
                </mc:Choice>
                <mc:Fallback>
                  <p:oleObj name="" r:id="rId44" imgW="1397000" imgH="482600" progId="Equation.3">
                    <p:embed/>
                    <p:pic>
                      <p:nvPicPr>
                        <p:cNvPr id="0" name="Object 77"/>
                        <p:cNvPicPr>
                          <a:picLocks noChangeAspect="1" noChangeArrowheads="1"/>
                        </p:cNvPicPr>
                        <p:nvPr/>
                      </p:nvPicPr>
                      <p:blipFill>
                        <a:blip r:embed="rId45">
                          <a:extLst>
                            <a:ext uri="{28A0092B-C50C-407E-A947-70E740481C1C}">
                              <a14:useLocalDpi xmlns:a14="http://schemas.microsoft.com/office/drawing/2010/main" val="0"/>
                            </a:ext>
                          </a:extLst>
                        </a:blip>
                        <a:srcRect/>
                        <a:stretch>
                          <a:fillRect/>
                        </a:stretch>
                      </p:blipFill>
                      <p:spPr bwMode="auto">
                        <a:xfrm>
                          <a:off x="6483" y="3425"/>
                          <a:ext cx="1446" cy="464"/>
                        </a:xfrm>
                        <a:prstGeom prst="rect">
                          <a:avLst/>
                        </a:prstGeom>
                        <a:noFill/>
                        <a:ln>
                          <a:noFill/>
                        </a:ln>
                      </p:spPr>
                    </p:pic>
                  </p:oleObj>
                </mc:Fallback>
              </mc:AlternateContent>
            </a:graphicData>
          </a:graphic>
        </p:graphicFrame>
      </p:grpSp>
      <p:sp>
        <p:nvSpPr>
          <p:cNvPr id="77" name="Rectangle 2"/>
          <p:cNvSpPr>
            <a:spLocks noChangeArrowheads="1"/>
          </p:cNvSpPr>
          <p:nvPr/>
        </p:nvSpPr>
        <p:spPr bwMode="auto">
          <a:xfrm>
            <a:off x="1550988" y="69850"/>
            <a:ext cx="9072562"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800" b="1" dirty="0">
                <a:solidFill>
                  <a:srgbClr val="000000"/>
                </a:solidFill>
                <a:latin typeface="Times New Roman" panose="02020603050405020304" pitchFamily="18" charset="0"/>
                <a:ea typeface="华文中宋" panose="02010600040101010101" pitchFamily="2" charset="-122"/>
              </a:rPr>
              <a:t>6.4 </a:t>
            </a:r>
            <a:r>
              <a:rPr lang="zh-CN" altLang="en-US" sz="2800" b="1" dirty="0">
                <a:solidFill>
                  <a:srgbClr val="000000"/>
                </a:solidFill>
                <a:latin typeface="Times New Roman" panose="02020603050405020304" pitchFamily="18" charset="0"/>
                <a:ea typeface="华文中宋" panose="02010600040101010101" pitchFamily="2" charset="-122"/>
              </a:rPr>
              <a:t>机器人的非线性</a:t>
            </a:r>
            <a:r>
              <a:rPr lang="zh-CN" altLang="en-US" sz="2800" b="1" dirty="0">
                <a:latin typeface="Times New Roman" panose="02020603050405020304" pitchFamily="18" charset="0"/>
                <a:ea typeface="华文中宋" panose="02010600040101010101" pitchFamily="2" charset="-122"/>
                <a:cs typeface="Times New Roman" panose="02020603050405020304" pitchFamily="18" charset="0"/>
              </a:rPr>
              <a:t>前馈</a:t>
            </a:r>
            <a:r>
              <a:rPr lang="zh-CN" altLang="en-US" sz="2800" b="1" dirty="0">
                <a:solidFill>
                  <a:srgbClr val="000000"/>
                </a:solidFill>
                <a:latin typeface="Times New Roman" panose="02020603050405020304" pitchFamily="18" charset="0"/>
                <a:ea typeface="华文中宋" panose="02010600040101010101" pitchFamily="2" charset="-122"/>
              </a:rPr>
              <a:t>控制</a:t>
            </a:r>
            <a:endParaRPr lang="zh-CN" altLang="en-US" sz="2800" b="1" dirty="0">
              <a:solidFill>
                <a:srgbClr val="000000"/>
              </a:solidFill>
              <a:latin typeface="Times New Roman" panose="02020603050405020304" pitchFamily="18" charset="0"/>
              <a:ea typeface="华文中宋" panose="02010600040101010101" pitchFamily="2" charset="-122"/>
            </a:endParaRPr>
          </a:p>
        </p:txBody>
      </p:sp>
      <p:sp>
        <p:nvSpPr>
          <p:cNvPr id="3" name="文本框 2"/>
          <p:cNvSpPr txBox="1"/>
          <p:nvPr/>
        </p:nvSpPr>
        <p:spPr>
          <a:xfrm>
            <a:off x="8272189" y="4128051"/>
            <a:ext cx="800219" cy="461665"/>
          </a:xfrm>
          <a:prstGeom prst="rect">
            <a:avLst/>
          </a:prstGeom>
          <a:noFill/>
        </p:spPr>
        <p:txBody>
          <a:bodyPr wrap="none" rtlCol="0">
            <a:spAutoFit/>
          </a:bodyPr>
          <a:lstStyle/>
          <a:p>
            <a:r>
              <a:rPr lang="zh-CN" altLang="en-US" sz="2400" dirty="0">
                <a:latin typeface="黑体" panose="02010609060101010101" pitchFamily="2" charset="-122"/>
                <a:ea typeface="黑体" panose="02010609060101010101" pitchFamily="2" charset="-122"/>
              </a:rPr>
              <a:t>模型</a:t>
            </a:r>
            <a:endParaRPr lang="zh-CN" altLang="en-US" sz="2400" dirty="0">
              <a:latin typeface="黑体" panose="02010609060101010101" pitchFamily="2" charset="-122"/>
              <a:ea typeface="黑体" panose="02010609060101010101" pitchFamily="2" charset="-122"/>
            </a:endParaRPr>
          </a:p>
        </p:txBody>
      </p:sp>
      <p:sp>
        <p:nvSpPr>
          <p:cNvPr id="4" name="文本框 3"/>
          <p:cNvSpPr txBox="1"/>
          <p:nvPr/>
        </p:nvSpPr>
        <p:spPr>
          <a:xfrm>
            <a:off x="1200228" y="4157890"/>
            <a:ext cx="1107996" cy="461665"/>
          </a:xfrm>
          <a:prstGeom prst="rect">
            <a:avLst/>
          </a:prstGeom>
          <a:noFill/>
        </p:spPr>
        <p:txBody>
          <a:bodyPr wrap="none" rtlCol="0">
            <a:spAutoFit/>
          </a:bodyPr>
          <a:lstStyle/>
          <a:p>
            <a:r>
              <a:rPr lang="zh-CN" altLang="en-US" sz="2400" dirty="0">
                <a:latin typeface="黑体" panose="02010609060101010101" pitchFamily="2" charset="-122"/>
                <a:ea typeface="黑体" panose="02010609060101010101" pitchFamily="2" charset="-122"/>
              </a:rPr>
              <a:t>控制律</a:t>
            </a:r>
            <a:endParaRPr lang="zh-CN" altLang="en-US" sz="2400" dirty="0">
              <a:latin typeface="黑体" panose="02010609060101010101" pitchFamily="2" charset="-122"/>
              <a:ea typeface="黑体" panose="02010609060101010101" pitchFamily="2" charset="-122"/>
            </a:endParaRPr>
          </a:p>
        </p:txBody>
      </p:sp>
      <p:sp>
        <p:nvSpPr>
          <p:cNvPr id="5" name="Text Box 20"/>
          <p:cNvSpPr txBox="1">
            <a:spLocks noChangeArrowheads="1"/>
          </p:cNvSpPr>
          <p:nvPr/>
        </p:nvSpPr>
        <p:spPr bwMode="auto">
          <a:xfrm>
            <a:off x="1318418" y="5797803"/>
            <a:ext cx="8399463"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lr>
                <a:schemeClr val="folHlink"/>
              </a:buClr>
              <a:buSzPct val="60000"/>
              <a:buFont typeface="Wingdings" panose="05000000000000000000" pitchFamily="2" charset="2"/>
              <a:buBlip>
                <a:blip r:embed="rId1"/>
              </a:buBlip>
              <a:defRPr kumimoji="1"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Blip>
                <a:blip r:embed="rId2"/>
              </a:buBlip>
              <a:defRPr kumimoji="1"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Blip>
                <a:blip r:embed="rId1"/>
              </a:buBlip>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Blip>
                <a:blip r:embed="rId3"/>
              </a:buBlip>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16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16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defRPr/>
            </a:pPr>
            <a:r>
              <a:rPr kumimoji="0" lang="zh-CN" altLang="en-US" sz="2400" b="1" dirty="0">
                <a:solidFill>
                  <a:srgbClr val="000099"/>
                </a:solidFill>
                <a:highlight>
                  <a:srgbClr val="FFFF00"/>
                </a:highlight>
                <a:latin typeface="Arial" panose="020B0604020202020204" pitchFamily="34" charset="0"/>
              </a:rPr>
              <a:t>基于模型的控制部分           用于实现前馈控制</a:t>
            </a:r>
            <a:r>
              <a:rPr kumimoji="0" lang="zh-CN" altLang="en-US" sz="2400" b="1" dirty="0">
                <a:solidFill>
                  <a:srgbClr val="000099"/>
                </a:solidFill>
                <a:latin typeface="Arial" panose="020B0604020202020204" pitchFamily="34" charset="0"/>
              </a:rPr>
              <a:t>，</a:t>
            </a:r>
            <a:r>
              <a:rPr kumimoji="0" lang="zh-CN" altLang="en-US" sz="2400" b="1" dirty="0">
                <a:solidFill>
                  <a:srgbClr val="FF0000"/>
                </a:solidFill>
                <a:highlight>
                  <a:srgbClr val="FFFF00"/>
                </a:highlight>
                <a:latin typeface="Arial" panose="020B0604020202020204" pitchFamily="34" charset="0"/>
              </a:rPr>
              <a:t>补偿或抵消受控系统参数影响。</a:t>
            </a:r>
            <a:endParaRPr kumimoji="0" lang="zh-CN" altLang="en-US" sz="2400" b="1" dirty="0">
              <a:solidFill>
                <a:srgbClr val="FF0000"/>
              </a:solidFill>
              <a:highlight>
                <a:srgbClr val="FFFF00"/>
              </a:highlight>
              <a:latin typeface="Arial" panose="020B0604020202020204" pitchFamily="34" charset="0"/>
            </a:endParaRPr>
          </a:p>
        </p:txBody>
      </p:sp>
      <p:graphicFrame>
        <p:nvGraphicFramePr>
          <p:cNvPr id="6" name="对象 5"/>
          <p:cNvGraphicFramePr>
            <a:graphicFrameLocks noChangeAspect="1"/>
          </p:cNvGraphicFramePr>
          <p:nvPr/>
        </p:nvGraphicFramePr>
        <p:xfrm>
          <a:off x="4238625" y="5812521"/>
          <a:ext cx="860425" cy="461963"/>
        </p:xfrm>
        <a:graphic>
          <a:graphicData uri="http://schemas.openxmlformats.org/presentationml/2006/ole">
            <mc:AlternateContent xmlns:mc="http://schemas.openxmlformats.org/markup-compatibility/2006">
              <mc:Choice xmlns:v="urn:schemas-microsoft-com:vml" Requires="v">
                <p:oleObj spid="_x0000_s31135" name="Equation" r:id="rId46" imgW="862330" imgH="463550" progId="Equation.DSMT4">
                  <p:embed/>
                </p:oleObj>
              </mc:Choice>
              <mc:Fallback>
                <p:oleObj name="Equation" r:id="rId46" imgW="862330" imgH="463550" progId="Equation.DSMT4">
                  <p:embed/>
                  <p:pic>
                    <p:nvPicPr>
                      <p:cNvPr id="0" name="对象 5"/>
                      <p:cNvPicPr/>
                      <p:nvPr/>
                    </p:nvPicPr>
                    <p:blipFill>
                      <a:blip r:embed="rId47"/>
                      <a:stretch>
                        <a:fillRect/>
                      </a:stretch>
                    </p:blipFill>
                    <p:spPr>
                      <a:xfrm>
                        <a:off x="4238625" y="5812521"/>
                        <a:ext cx="860425" cy="461963"/>
                      </a:xfrm>
                      <a:prstGeom prst="rect">
                        <a:avLst/>
                      </a:prstGeom>
                    </p:spPr>
                  </p:pic>
                </p:oleObj>
              </mc:Fallback>
            </mc:AlternateContent>
          </a:graphicData>
        </a:graphic>
      </p:graphicFrame>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灯片编号占位符 5"/>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1"/>
              </a:buBlip>
              <a:defRPr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Blip>
                <a:blip r:embed="rId2"/>
              </a:buBlip>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Blip>
                <a:blip r:embed="rId1"/>
              </a:buBlip>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Blip>
                <a:blip r:embed="rId3"/>
              </a:buBlip>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宋体" panose="02010600030101010101" pitchFamily="2" charset="-122"/>
              </a:defRPr>
            </a:lvl9pPr>
          </a:lstStyle>
          <a:p>
            <a:pPr>
              <a:spcBef>
                <a:spcPct val="0"/>
              </a:spcBef>
              <a:buClrTx/>
              <a:buSzTx/>
              <a:buFontTx/>
              <a:buNone/>
            </a:pPr>
            <a:fld id="{88EAB935-4AF8-4E54-9581-AAF9E61DFA23}" type="slidenum">
              <a:rPr lang="en-US" altLang="zh-CN" sz="1400">
                <a:solidFill>
                  <a:srgbClr val="022EBA"/>
                </a:solidFill>
              </a:rPr>
            </a:fld>
            <a:endParaRPr lang="en-US" altLang="zh-CN" sz="1400">
              <a:solidFill>
                <a:srgbClr val="022EBA"/>
              </a:solidFill>
            </a:endParaRPr>
          </a:p>
        </p:txBody>
      </p:sp>
      <p:sp>
        <p:nvSpPr>
          <p:cNvPr id="124933" name="Rectangle 5"/>
          <p:cNvSpPr>
            <a:spLocks noGrp="1" noChangeArrowheads="1"/>
          </p:cNvSpPr>
          <p:nvPr>
            <p:ph idx="1"/>
          </p:nvPr>
        </p:nvSpPr>
        <p:spPr>
          <a:xfrm>
            <a:off x="1847850" y="1412875"/>
            <a:ext cx="8229600" cy="3557588"/>
          </a:xfrm>
        </p:spPr>
        <p:txBody>
          <a:bodyPr/>
          <a:lstStyle/>
          <a:p>
            <a:pPr marL="447675" indent="-265430" algn="just" eaLnBrk="1" hangingPunct="1">
              <a:buNone/>
              <a:defRPr/>
            </a:pPr>
            <a:r>
              <a:rPr kumimoji="1" lang="zh-CN" altLang="en-US" sz="2400" b="1" dirty="0">
                <a:solidFill>
                  <a:srgbClr val="C00000"/>
                </a:solidFill>
              </a:rPr>
              <a:t>基本思想</a:t>
            </a:r>
            <a:endParaRPr kumimoji="1" lang="zh-CN" altLang="en-US" sz="2400" b="1" dirty="0">
              <a:solidFill>
                <a:srgbClr val="C00000"/>
              </a:solidFill>
            </a:endParaRPr>
          </a:p>
          <a:p>
            <a:pPr marL="609600" indent="-161925" algn="just" eaLnBrk="1" hangingPunct="1">
              <a:defRPr/>
            </a:pPr>
            <a:r>
              <a:rPr kumimoji="1" lang="zh-CN" altLang="en-US" sz="2400" b="1" dirty="0">
                <a:solidFill>
                  <a:srgbClr val="000099"/>
                </a:solidFill>
              </a:rPr>
              <a:t>设计一个</a:t>
            </a:r>
            <a:r>
              <a:rPr kumimoji="1" lang="zh-CN" altLang="en-US" sz="2400" b="1" dirty="0">
                <a:solidFill>
                  <a:srgbClr val="FF0000"/>
                </a:solidFill>
                <a:highlight>
                  <a:srgbClr val="FFFF00"/>
                </a:highlight>
              </a:rPr>
              <a:t>基于模型</a:t>
            </a:r>
            <a:r>
              <a:rPr kumimoji="1" lang="zh-CN" altLang="en-US" sz="2400" b="1" dirty="0">
                <a:solidFill>
                  <a:srgbClr val="000099"/>
                </a:solidFill>
              </a:rPr>
              <a:t>的</a:t>
            </a:r>
            <a:r>
              <a:rPr kumimoji="1" lang="zh-CN" altLang="en-US" sz="2400" b="1" dirty="0">
                <a:solidFill>
                  <a:srgbClr val="FF0000"/>
                </a:solidFill>
                <a:highlight>
                  <a:srgbClr val="FFFF00"/>
                </a:highlight>
              </a:rPr>
              <a:t>非线性前馈控制策略</a:t>
            </a:r>
            <a:r>
              <a:rPr kumimoji="1" lang="zh-CN" altLang="en-US" sz="2400" b="1" dirty="0">
                <a:solidFill>
                  <a:srgbClr val="000099"/>
                </a:solidFill>
              </a:rPr>
              <a:t>，用它来抵消被控制系统的非线性；</a:t>
            </a:r>
            <a:endParaRPr kumimoji="1" lang="zh-CN" altLang="en-US" sz="2400" b="1" dirty="0">
              <a:solidFill>
                <a:srgbClr val="000099"/>
              </a:solidFill>
              <a:latin typeface="宋体" panose="02010600030101010101" pitchFamily="2" charset="-122"/>
            </a:endParaRPr>
          </a:p>
          <a:p>
            <a:pPr marL="609600" indent="-161925" algn="just" eaLnBrk="1" hangingPunct="1">
              <a:defRPr/>
            </a:pPr>
            <a:r>
              <a:rPr kumimoji="1" lang="zh-CN" altLang="en-US" sz="2400" b="1" dirty="0">
                <a:solidFill>
                  <a:srgbClr val="000099"/>
                </a:solidFill>
              </a:rPr>
              <a:t>把系统简化为线性系统，它可以用单位质量系统中导出的简单的线性伺服法则来进行控制。</a:t>
            </a:r>
            <a:endParaRPr kumimoji="1" lang="zh-CN" altLang="en-US" sz="2400" b="1" dirty="0">
              <a:solidFill>
                <a:srgbClr val="000099"/>
              </a:solidFill>
            </a:endParaRPr>
          </a:p>
          <a:p>
            <a:pPr marL="609600" indent="-161925" algn="just" eaLnBrk="1" hangingPunct="1">
              <a:defRPr/>
            </a:pPr>
            <a:r>
              <a:rPr kumimoji="1" lang="zh-CN" altLang="en-US" sz="2400" b="1" dirty="0">
                <a:solidFill>
                  <a:srgbClr val="000099"/>
                </a:solidFill>
              </a:rPr>
              <a:t>从某种意义上说，线性控制规律提供一个受控系统的“逆模型”。系统中的非线性与逆模型中的非线性相抵消。受控系统与伺服控制部分一起构成了一个线性闭环系统。</a:t>
            </a:r>
            <a:endParaRPr kumimoji="1" lang="zh-CN" altLang="en-US" sz="2400" b="1" dirty="0">
              <a:solidFill>
                <a:srgbClr val="000099"/>
              </a:solidFill>
            </a:endParaRPr>
          </a:p>
        </p:txBody>
      </p:sp>
      <p:sp>
        <p:nvSpPr>
          <p:cNvPr id="7" name="Rectangle 2"/>
          <p:cNvSpPr>
            <a:spLocks noChangeArrowheads="1"/>
          </p:cNvSpPr>
          <p:nvPr/>
        </p:nvSpPr>
        <p:spPr bwMode="auto">
          <a:xfrm>
            <a:off x="1550988" y="69850"/>
            <a:ext cx="9072562"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800" b="1" dirty="0">
                <a:solidFill>
                  <a:srgbClr val="000000"/>
                </a:solidFill>
                <a:latin typeface="Times New Roman" panose="02020603050405020304" pitchFamily="18" charset="0"/>
                <a:ea typeface="华文中宋" panose="02010600040101010101" pitchFamily="2" charset="-122"/>
              </a:rPr>
              <a:t>6.4 </a:t>
            </a:r>
            <a:r>
              <a:rPr lang="zh-CN" altLang="en-US" sz="2800" b="1" dirty="0">
                <a:solidFill>
                  <a:srgbClr val="000000"/>
                </a:solidFill>
                <a:latin typeface="Times New Roman" panose="02020603050405020304" pitchFamily="18" charset="0"/>
                <a:ea typeface="华文中宋" panose="02010600040101010101" pitchFamily="2" charset="-122"/>
              </a:rPr>
              <a:t>机器人的非线性</a:t>
            </a:r>
            <a:r>
              <a:rPr lang="zh-CN" altLang="en-US" sz="2800" b="1" dirty="0">
                <a:latin typeface="Times New Roman" panose="02020603050405020304" pitchFamily="18" charset="0"/>
                <a:ea typeface="华文中宋" panose="02010600040101010101" pitchFamily="2" charset="-122"/>
                <a:cs typeface="Times New Roman" panose="02020603050405020304" pitchFamily="18" charset="0"/>
              </a:rPr>
              <a:t>前馈</a:t>
            </a:r>
            <a:r>
              <a:rPr lang="zh-CN" altLang="en-US" sz="2800" b="1" dirty="0">
                <a:solidFill>
                  <a:srgbClr val="000000"/>
                </a:solidFill>
                <a:latin typeface="Times New Roman" panose="02020603050405020304" pitchFamily="18" charset="0"/>
                <a:ea typeface="华文中宋" panose="02010600040101010101" pitchFamily="2" charset="-122"/>
              </a:rPr>
              <a:t>控制</a:t>
            </a:r>
            <a:endParaRPr lang="zh-CN" altLang="en-US" sz="2800" b="1" dirty="0">
              <a:solidFill>
                <a:srgbClr val="000000"/>
              </a:solidFill>
              <a:latin typeface="Times New Roman" panose="02020603050405020304" pitchFamily="18" charset="0"/>
              <a:ea typeface="华文中宋" panose="02010600040101010101" pitchFamily="2" charset="-122"/>
            </a:endParaRPr>
          </a:p>
        </p:txBody>
      </p:sp>
      <p:sp>
        <p:nvSpPr>
          <p:cNvPr id="2" name="矩形 1"/>
          <p:cNvSpPr/>
          <p:nvPr/>
        </p:nvSpPr>
        <p:spPr>
          <a:xfrm>
            <a:off x="2032458" y="5377011"/>
            <a:ext cx="9139040" cy="461665"/>
          </a:xfrm>
          <a:prstGeom prst="rect">
            <a:avLst/>
          </a:prstGeom>
        </p:spPr>
        <p:txBody>
          <a:bodyPr wrap="none">
            <a:spAutoFit/>
          </a:bodyPr>
          <a:lstStyle/>
          <a:p>
            <a:r>
              <a:rPr lang="zh-CN" altLang="en-US" sz="2400" b="1" dirty="0">
                <a:solidFill>
                  <a:srgbClr val="C00000"/>
                </a:solidFill>
              </a:rPr>
              <a:t>问题：需要使用模型的参数和结构，而参数通常不能准确获得。</a:t>
            </a:r>
            <a:endParaRPr lang="zh-CN" altLang="en-US" sz="2400" dirty="0">
              <a:solidFill>
                <a:srgbClr val="C00000"/>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灯片编号占位符 5"/>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1"/>
              </a:buBlip>
              <a:defRPr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Blip>
                <a:blip r:embed="rId2"/>
              </a:buBlip>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Blip>
                <a:blip r:embed="rId1"/>
              </a:buBlip>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Blip>
                <a:blip r:embed="rId3"/>
              </a:buBlip>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宋体" panose="02010600030101010101" pitchFamily="2" charset="-122"/>
              </a:defRPr>
            </a:lvl9pPr>
          </a:lstStyle>
          <a:p>
            <a:pPr>
              <a:spcBef>
                <a:spcPct val="0"/>
              </a:spcBef>
              <a:buClrTx/>
              <a:buSzTx/>
              <a:buFontTx/>
              <a:buNone/>
            </a:pPr>
            <a:fld id="{D113991D-4418-46E6-951D-3B506144FBD7}" type="slidenum">
              <a:rPr lang="en-US" altLang="zh-CN" sz="1400">
                <a:solidFill>
                  <a:srgbClr val="022EBA"/>
                </a:solidFill>
              </a:rPr>
            </a:fld>
            <a:endParaRPr lang="en-US" altLang="zh-CN" sz="1400">
              <a:solidFill>
                <a:srgbClr val="022EBA"/>
              </a:solidFill>
            </a:endParaRPr>
          </a:p>
        </p:txBody>
      </p:sp>
      <p:sp>
        <p:nvSpPr>
          <p:cNvPr id="22" name="Rectangle 2"/>
          <p:cNvSpPr>
            <a:spLocks noChangeArrowheads="1"/>
          </p:cNvSpPr>
          <p:nvPr/>
        </p:nvSpPr>
        <p:spPr bwMode="auto">
          <a:xfrm>
            <a:off x="1550988" y="69850"/>
            <a:ext cx="9072562"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800" b="1" dirty="0">
                <a:solidFill>
                  <a:srgbClr val="000000"/>
                </a:solidFill>
                <a:latin typeface="Times New Roman" panose="02020603050405020304" pitchFamily="18" charset="0"/>
                <a:ea typeface="华文中宋" panose="02010600040101010101" pitchFamily="2" charset="-122"/>
              </a:rPr>
              <a:t>6.4 </a:t>
            </a:r>
            <a:r>
              <a:rPr lang="zh-CN" altLang="en-US" sz="2800" b="1" dirty="0">
                <a:solidFill>
                  <a:srgbClr val="000000"/>
                </a:solidFill>
                <a:latin typeface="Times New Roman" panose="02020603050405020304" pitchFamily="18" charset="0"/>
                <a:ea typeface="华文中宋" panose="02010600040101010101" pitchFamily="2" charset="-122"/>
              </a:rPr>
              <a:t>机器人的非线性控制</a:t>
            </a:r>
            <a:endParaRPr lang="zh-CN" altLang="en-US" sz="2800" b="1" dirty="0">
              <a:solidFill>
                <a:srgbClr val="000000"/>
              </a:solidFill>
              <a:latin typeface="Times New Roman" panose="02020603050405020304" pitchFamily="18" charset="0"/>
              <a:ea typeface="华文中宋" panose="02010600040101010101" pitchFamily="2" charset="-122"/>
            </a:endParaRPr>
          </a:p>
        </p:txBody>
      </p:sp>
      <p:graphicFrame>
        <p:nvGraphicFramePr>
          <p:cNvPr id="2" name="对象 1"/>
          <p:cNvGraphicFramePr>
            <a:graphicFrameLocks noChangeAspect="1"/>
          </p:cNvGraphicFramePr>
          <p:nvPr/>
        </p:nvGraphicFramePr>
        <p:xfrm>
          <a:off x="3705225" y="1539875"/>
          <a:ext cx="3876675" cy="477838"/>
        </p:xfrm>
        <a:graphic>
          <a:graphicData uri="http://schemas.openxmlformats.org/presentationml/2006/ole">
            <mc:AlternateContent xmlns:mc="http://schemas.openxmlformats.org/markup-compatibility/2006">
              <mc:Choice xmlns:v="urn:schemas-microsoft-com:vml" Requires="v">
                <p:oleObj spid="_x0000_s32086" name="Equation" r:id="rId4" imgW="44500800" imgH="5486400" progId="Equation.DSMT4">
                  <p:embed/>
                </p:oleObj>
              </mc:Choice>
              <mc:Fallback>
                <p:oleObj name="Equation" r:id="rId4" imgW="44500800" imgH="5486400" progId="Equation.DSMT4">
                  <p:embed/>
                  <p:pic>
                    <p:nvPicPr>
                      <p:cNvPr id="0" name="对象 1"/>
                      <p:cNvPicPr/>
                      <p:nvPr/>
                    </p:nvPicPr>
                    <p:blipFill>
                      <a:blip r:embed="rId5"/>
                      <a:stretch>
                        <a:fillRect/>
                      </a:stretch>
                    </p:blipFill>
                    <p:spPr>
                      <a:xfrm>
                        <a:off x="3705225" y="1539875"/>
                        <a:ext cx="3876675" cy="477838"/>
                      </a:xfrm>
                      <a:prstGeom prst="rect">
                        <a:avLst/>
                      </a:prstGeom>
                    </p:spPr>
                  </p:pic>
                </p:oleObj>
              </mc:Fallback>
            </mc:AlternateContent>
          </a:graphicData>
        </a:graphic>
      </p:graphicFrame>
      <p:graphicFrame>
        <p:nvGraphicFramePr>
          <p:cNvPr id="3" name="对象 2"/>
          <p:cNvGraphicFramePr>
            <a:graphicFrameLocks noChangeAspect="1"/>
          </p:cNvGraphicFramePr>
          <p:nvPr/>
        </p:nvGraphicFramePr>
        <p:xfrm>
          <a:off x="2308376" y="2654791"/>
          <a:ext cx="4492625" cy="477838"/>
        </p:xfrm>
        <a:graphic>
          <a:graphicData uri="http://schemas.openxmlformats.org/presentationml/2006/ole">
            <mc:AlternateContent xmlns:mc="http://schemas.openxmlformats.org/markup-compatibility/2006">
              <mc:Choice xmlns:v="urn:schemas-microsoft-com:vml" Requires="v">
                <p:oleObj spid="_x0000_s32087" name="Equation" r:id="rId6" imgW="54254400" imgH="5791200" progId="Equation.DSMT4">
                  <p:embed/>
                </p:oleObj>
              </mc:Choice>
              <mc:Fallback>
                <p:oleObj name="Equation" r:id="rId6" imgW="54254400" imgH="5791200" progId="Equation.DSMT4">
                  <p:embed/>
                  <p:pic>
                    <p:nvPicPr>
                      <p:cNvPr id="0" name="对象 2"/>
                      <p:cNvPicPr/>
                      <p:nvPr/>
                    </p:nvPicPr>
                    <p:blipFill>
                      <a:blip r:embed="rId7"/>
                      <a:stretch>
                        <a:fillRect/>
                      </a:stretch>
                    </p:blipFill>
                    <p:spPr>
                      <a:xfrm>
                        <a:off x="2308376" y="2654791"/>
                        <a:ext cx="4492625" cy="477838"/>
                      </a:xfrm>
                      <a:prstGeom prst="rect">
                        <a:avLst/>
                      </a:prstGeom>
                    </p:spPr>
                  </p:pic>
                </p:oleObj>
              </mc:Fallback>
            </mc:AlternateContent>
          </a:graphicData>
        </a:graphic>
      </p:graphicFrame>
      <p:sp>
        <p:nvSpPr>
          <p:cNvPr id="4" name="文本框 3"/>
          <p:cNvSpPr txBox="1"/>
          <p:nvPr/>
        </p:nvSpPr>
        <p:spPr>
          <a:xfrm>
            <a:off x="1755139" y="959822"/>
            <a:ext cx="3315331" cy="461665"/>
          </a:xfrm>
          <a:prstGeom prst="rect">
            <a:avLst/>
          </a:prstGeom>
          <a:noFill/>
        </p:spPr>
        <p:txBody>
          <a:bodyPr wrap="none" rtlCol="0">
            <a:spAutoFit/>
          </a:bodyPr>
          <a:lstStyle/>
          <a:p>
            <a:pPr marL="342900" indent="-342900">
              <a:buFont typeface="Wingdings" panose="05000000000000000000" pitchFamily="2" charset="2"/>
              <a:buChar char="p"/>
            </a:pPr>
            <a:r>
              <a:rPr lang="zh-CN" altLang="en-US" sz="2400" b="1" dirty="0">
                <a:solidFill>
                  <a:srgbClr val="C00000"/>
                </a:solidFill>
              </a:rPr>
              <a:t>拓展的前馈控制方法</a:t>
            </a:r>
            <a:endParaRPr lang="zh-CN" altLang="en-US" sz="2400" b="1" dirty="0">
              <a:solidFill>
                <a:srgbClr val="C00000"/>
              </a:solidFill>
            </a:endParaRPr>
          </a:p>
        </p:txBody>
      </p:sp>
      <p:sp>
        <p:nvSpPr>
          <p:cNvPr id="7" name="文本框 6"/>
          <p:cNvSpPr txBox="1"/>
          <p:nvPr/>
        </p:nvSpPr>
        <p:spPr>
          <a:xfrm>
            <a:off x="2180577" y="1507327"/>
            <a:ext cx="800219" cy="461665"/>
          </a:xfrm>
          <a:prstGeom prst="rect">
            <a:avLst/>
          </a:prstGeom>
          <a:noFill/>
        </p:spPr>
        <p:txBody>
          <a:bodyPr wrap="none" rtlCol="0">
            <a:spAutoFit/>
          </a:bodyPr>
          <a:lstStyle/>
          <a:p>
            <a:r>
              <a:rPr lang="zh-CN" altLang="en-US" sz="2400" dirty="0">
                <a:latin typeface="宋体" panose="02010600030101010101" pitchFamily="2" charset="-122"/>
              </a:rPr>
              <a:t>模型</a:t>
            </a:r>
            <a:endParaRPr lang="zh-CN" altLang="en-US" sz="2400" dirty="0">
              <a:latin typeface="宋体" panose="02010600030101010101" pitchFamily="2" charset="-122"/>
            </a:endParaRPr>
          </a:p>
        </p:txBody>
      </p:sp>
      <p:sp>
        <p:nvSpPr>
          <p:cNvPr id="8" name="文本框 7"/>
          <p:cNvSpPr txBox="1"/>
          <p:nvPr/>
        </p:nvSpPr>
        <p:spPr>
          <a:xfrm>
            <a:off x="2180577" y="2120382"/>
            <a:ext cx="1723549" cy="461665"/>
          </a:xfrm>
          <a:prstGeom prst="rect">
            <a:avLst/>
          </a:prstGeom>
          <a:noFill/>
        </p:spPr>
        <p:txBody>
          <a:bodyPr wrap="none" rtlCol="0">
            <a:spAutoFit/>
          </a:bodyPr>
          <a:lstStyle/>
          <a:p>
            <a:r>
              <a:rPr lang="zh-CN" altLang="en-US" sz="2400" dirty="0">
                <a:latin typeface="宋体" panose="02010600030101010101" pitchFamily="2" charset="-122"/>
              </a:rPr>
              <a:t>控制律设计</a:t>
            </a:r>
            <a:endParaRPr lang="zh-CN" altLang="en-US" sz="2400" dirty="0">
              <a:latin typeface="宋体" panose="02010600030101010101" pitchFamily="2" charset="-122"/>
            </a:endParaRPr>
          </a:p>
        </p:txBody>
      </p:sp>
      <p:graphicFrame>
        <p:nvGraphicFramePr>
          <p:cNvPr id="9" name="对象 8"/>
          <p:cNvGraphicFramePr>
            <a:graphicFrameLocks noChangeAspect="1"/>
          </p:cNvGraphicFramePr>
          <p:nvPr/>
        </p:nvGraphicFramePr>
        <p:xfrm>
          <a:off x="3861562" y="2117031"/>
          <a:ext cx="1282400" cy="461664"/>
        </p:xfrm>
        <a:graphic>
          <a:graphicData uri="http://schemas.openxmlformats.org/presentationml/2006/ole">
            <mc:AlternateContent xmlns:mc="http://schemas.openxmlformats.org/markup-compatibility/2006">
              <mc:Choice xmlns:v="urn:schemas-microsoft-com:vml" Requires="v">
                <p:oleObj spid="_x0000_s32088" name="Equation" r:id="rId8" imgW="15240000" imgH="5486400" progId="Equation.DSMT4">
                  <p:embed/>
                </p:oleObj>
              </mc:Choice>
              <mc:Fallback>
                <p:oleObj name="Equation" r:id="rId8" imgW="15240000" imgH="5486400" progId="Equation.DSMT4">
                  <p:embed/>
                  <p:pic>
                    <p:nvPicPr>
                      <p:cNvPr id="0" name="对象 8"/>
                      <p:cNvPicPr/>
                      <p:nvPr/>
                    </p:nvPicPr>
                    <p:blipFill>
                      <a:blip r:embed="rId9"/>
                      <a:stretch>
                        <a:fillRect/>
                      </a:stretch>
                    </p:blipFill>
                    <p:spPr>
                      <a:xfrm>
                        <a:off x="3861562" y="2117031"/>
                        <a:ext cx="1282400" cy="461664"/>
                      </a:xfrm>
                      <a:prstGeom prst="rect">
                        <a:avLst/>
                      </a:prstGeom>
                    </p:spPr>
                  </p:pic>
                </p:oleObj>
              </mc:Fallback>
            </mc:AlternateContent>
          </a:graphicData>
        </a:graphic>
      </p:graphicFrame>
      <p:graphicFrame>
        <p:nvGraphicFramePr>
          <p:cNvPr id="10" name="对象 9"/>
          <p:cNvGraphicFramePr>
            <a:graphicFrameLocks noChangeAspect="1"/>
          </p:cNvGraphicFramePr>
          <p:nvPr/>
        </p:nvGraphicFramePr>
        <p:xfrm>
          <a:off x="2301010" y="3148492"/>
          <a:ext cx="3462480" cy="461664"/>
        </p:xfrm>
        <a:graphic>
          <a:graphicData uri="http://schemas.openxmlformats.org/presentationml/2006/ole">
            <mc:AlternateContent xmlns:mc="http://schemas.openxmlformats.org/markup-compatibility/2006">
              <mc:Choice xmlns:v="urn:schemas-microsoft-com:vml" Requires="v">
                <p:oleObj spid="_x0000_s32089" name="Equation" r:id="rId10" imgW="45720000" imgH="6096000" progId="Equation.DSMT4">
                  <p:embed/>
                </p:oleObj>
              </mc:Choice>
              <mc:Fallback>
                <p:oleObj name="Equation" r:id="rId10" imgW="45720000" imgH="6096000" progId="Equation.DSMT4">
                  <p:embed/>
                  <p:pic>
                    <p:nvPicPr>
                      <p:cNvPr id="0" name="对象 9"/>
                      <p:cNvPicPr/>
                      <p:nvPr/>
                    </p:nvPicPr>
                    <p:blipFill>
                      <a:blip r:embed="rId11"/>
                      <a:stretch>
                        <a:fillRect/>
                      </a:stretch>
                    </p:blipFill>
                    <p:spPr>
                      <a:xfrm>
                        <a:off x="2301010" y="3148492"/>
                        <a:ext cx="3462480" cy="461664"/>
                      </a:xfrm>
                      <a:prstGeom prst="rect">
                        <a:avLst/>
                      </a:prstGeom>
                    </p:spPr>
                  </p:pic>
                </p:oleObj>
              </mc:Fallback>
            </mc:AlternateContent>
          </a:graphicData>
        </a:graphic>
      </p:graphicFrame>
      <p:grpSp>
        <p:nvGrpSpPr>
          <p:cNvPr id="11" name="Group 5"/>
          <p:cNvGrpSpPr/>
          <p:nvPr/>
        </p:nvGrpSpPr>
        <p:grpSpPr bwMode="auto">
          <a:xfrm>
            <a:off x="2180577" y="3704463"/>
            <a:ext cx="7391400" cy="2971800"/>
            <a:chOff x="480" y="720"/>
            <a:chExt cx="4656" cy="1872"/>
          </a:xfrm>
        </p:grpSpPr>
        <p:graphicFrame>
          <p:nvGraphicFramePr>
            <p:cNvPr id="12" name="Object 6"/>
            <p:cNvGraphicFramePr>
              <a:graphicFrameLocks noChangeAspect="1"/>
            </p:cNvGraphicFramePr>
            <p:nvPr/>
          </p:nvGraphicFramePr>
          <p:xfrm>
            <a:off x="3552" y="864"/>
            <a:ext cx="175" cy="192"/>
          </p:xfrm>
          <a:graphic>
            <a:graphicData uri="http://schemas.openxmlformats.org/presentationml/2006/ole">
              <mc:AlternateContent xmlns:mc="http://schemas.openxmlformats.org/markup-compatibility/2006">
                <mc:Choice xmlns:v="urn:schemas-microsoft-com:vml" Requires="v">
                  <p:oleObj spid="_x0000_s32090" name="" r:id="rId12" imgW="127000" imgH="139700" progId="Equation.3">
                    <p:embed/>
                  </p:oleObj>
                </mc:Choice>
                <mc:Fallback>
                  <p:oleObj name="" r:id="rId12" imgW="127000" imgH="139700" progId="Equation.3">
                    <p:embed/>
                    <p:pic>
                      <p:nvPicPr>
                        <p:cNvPr id="0" name="Object 6"/>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552" y="864"/>
                          <a:ext cx="175"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pSp>
          <p:nvGrpSpPr>
            <p:cNvPr id="13" name="Group 7"/>
            <p:cNvGrpSpPr/>
            <p:nvPr/>
          </p:nvGrpSpPr>
          <p:grpSpPr bwMode="auto">
            <a:xfrm>
              <a:off x="2267" y="1584"/>
              <a:ext cx="2005" cy="288"/>
              <a:chOff x="2267" y="1584"/>
              <a:chExt cx="2005" cy="288"/>
            </a:xfrm>
          </p:grpSpPr>
          <p:sp>
            <p:nvSpPr>
              <p:cNvPr id="129037" name="Rectangle 8"/>
              <p:cNvSpPr>
                <a:spLocks noChangeArrowheads="1"/>
              </p:cNvSpPr>
              <p:nvPr/>
            </p:nvSpPr>
            <p:spPr bwMode="auto">
              <a:xfrm>
                <a:off x="2267" y="1584"/>
                <a:ext cx="2005" cy="288"/>
              </a:xfrm>
              <a:prstGeom prst="rect">
                <a:avLst/>
              </a:prstGeom>
              <a:solidFill>
                <a:schemeClr val="bg1"/>
              </a:solidFill>
              <a:ln w="9525">
                <a:solidFill>
                  <a:schemeClr val="tx1"/>
                </a:solidFill>
                <a:miter lim="800000"/>
              </a:ln>
            </p:spPr>
            <p:txBody>
              <a:bodyPr wrap="none" anchor="ctr"/>
              <a:lstStyle>
                <a:lvl1pPr>
                  <a:spcBef>
                    <a:spcPct val="20000"/>
                  </a:spcBef>
                  <a:buClr>
                    <a:schemeClr val="folHlink"/>
                  </a:buClr>
                  <a:buSzPct val="60000"/>
                  <a:buFont typeface="Wingdings" panose="05000000000000000000" pitchFamily="2" charset="2"/>
                  <a:buBlip>
                    <a:blip r:embed="rId1"/>
                  </a:buBlip>
                  <a:defRPr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Blip>
                    <a:blip r:embed="rId2"/>
                  </a:buBlip>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Blip>
                    <a:blip r:embed="rId1"/>
                  </a:buBlip>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Blip>
                    <a:blip r:embed="rId3"/>
                  </a:buBlip>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p>
            </p:txBody>
          </p:sp>
          <p:graphicFrame>
            <p:nvGraphicFramePr>
              <p:cNvPr id="129038" name="Object 9"/>
              <p:cNvGraphicFramePr>
                <a:graphicFrameLocks noChangeAspect="1"/>
              </p:cNvGraphicFramePr>
              <p:nvPr/>
            </p:nvGraphicFramePr>
            <p:xfrm>
              <a:off x="2322" y="1607"/>
              <a:ext cx="1927" cy="223"/>
            </p:xfrm>
            <a:graphic>
              <a:graphicData uri="http://schemas.openxmlformats.org/presentationml/2006/ole">
                <mc:AlternateContent xmlns:mc="http://schemas.openxmlformats.org/markup-compatibility/2006">
                  <mc:Choice xmlns:v="urn:schemas-microsoft-com:vml" Requires="v">
                    <p:oleObj spid="_x0000_s32091" name="Equation" r:id="rId14" imgW="66751200" imgH="5791200" progId="Equation.DSMT4">
                      <p:embed/>
                    </p:oleObj>
                  </mc:Choice>
                  <mc:Fallback>
                    <p:oleObj name="Equation" r:id="rId14" imgW="66751200" imgH="5791200" progId="Equation.DSMT4">
                      <p:embed/>
                      <p:pic>
                        <p:nvPicPr>
                          <p:cNvPr id="0" name="Object 9"/>
                          <p:cNvPicPr>
                            <a:picLocks noChangeAspect="1" noChangeArrowheads="1"/>
                          </p:cNvPicPr>
                          <p:nvPr/>
                        </p:nvPicPr>
                        <p:blipFill>
                          <a:blip r:embed="rId15"/>
                          <a:srcRect/>
                          <a:stretch>
                            <a:fillRect/>
                          </a:stretch>
                        </p:blipFill>
                        <p:spPr bwMode="auto">
                          <a:xfrm>
                            <a:off x="2322" y="1607"/>
                            <a:ext cx="1927" cy="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pSp>
        <p:sp>
          <p:nvSpPr>
            <p:cNvPr id="15" name="Rectangle 13"/>
            <p:cNvSpPr>
              <a:spLocks noChangeArrowheads="1"/>
            </p:cNvSpPr>
            <p:nvPr/>
          </p:nvSpPr>
          <p:spPr bwMode="auto">
            <a:xfrm>
              <a:off x="3888" y="864"/>
              <a:ext cx="816" cy="336"/>
            </a:xfrm>
            <a:prstGeom prst="rect">
              <a:avLst/>
            </a:prstGeom>
            <a:solidFill>
              <a:schemeClr val="bg1"/>
            </a:solidFill>
            <a:ln w="9525">
              <a:solidFill>
                <a:schemeClr val="tx1"/>
              </a:solidFill>
              <a:miter lim="800000"/>
            </a:ln>
          </p:spPr>
          <p:txBody>
            <a:bodyPr wrap="none" anchor="ctr"/>
            <a:lstStyle>
              <a:lvl1pPr>
                <a:spcBef>
                  <a:spcPct val="20000"/>
                </a:spcBef>
                <a:buClr>
                  <a:schemeClr val="folHlink"/>
                </a:buClr>
                <a:buSzPct val="60000"/>
                <a:buFont typeface="Wingdings" panose="05000000000000000000" pitchFamily="2" charset="2"/>
                <a:buBlip>
                  <a:blip r:embed="rId1"/>
                </a:buBlip>
                <a:defRPr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Blip>
                  <a:blip r:embed="rId2"/>
                </a:buBlip>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Blip>
                  <a:blip r:embed="rId1"/>
                </a:buBlip>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Blip>
                  <a:blip r:embed="rId3"/>
                </a:buBlip>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SzTx/>
                <a:buFontTx/>
                <a:buNone/>
              </a:pPr>
              <a:r>
                <a:rPr lang="zh-CN" altLang="en-US" sz="2000" b="1">
                  <a:solidFill>
                    <a:srgbClr val="993300"/>
                  </a:solidFill>
                  <a:latin typeface="Arial" panose="020B0604020202020204" pitchFamily="34" charset="0"/>
                </a:rPr>
                <a:t>机械手</a:t>
              </a:r>
              <a:endParaRPr lang="zh-CN" altLang="en-US" sz="2000" b="1">
                <a:solidFill>
                  <a:srgbClr val="993300"/>
                </a:solidFill>
                <a:latin typeface="Arial" panose="020B0604020202020204" pitchFamily="34" charset="0"/>
              </a:endParaRPr>
            </a:p>
          </p:txBody>
        </p:sp>
        <p:grpSp>
          <p:nvGrpSpPr>
            <p:cNvPr id="16" name="Group 14"/>
            <p:cNvGrpSpPr/>
            <p:nvPr/>
          </p:nvGrpSpPr>
          <p:grpSpPr bwMode="auto">
            <a:xfrm>
              <a:off x="3168" y="912"/>
              <a:ext cx="288" cy="288"/>
              <a:chOff x="3168" y="1056"/>
              <a:chExt cx="288" cy="288"/>
            </a:xfrm>
          </p:grpSpPr>
          <p:sp>
            <p:nvSpPr>
              <p:cNvPr id="129033" name="Oval 15"/>
              <p:cNvSpPr>
                <a:spLocks noChangeArrowheads="1"/>
              </p:cNvSpPr>
              <p:nvPr/>
            </p:nvSpPr>
            <p:spPr bwMode="auto">
              <a:xfrm>
                <a:off x="3168" y="1056"/>
                <a:ext cx="288" cy="288"/>
              </a:xfrm>
              <a:prstGeom prst="ellipse">
                <a:avLst/>
              </a:prstGeom>
              <a:solidFill>
                <a:schemeClr val="bg1"/>
              </a:solidFill>
              <a:ln w="9525">
                <a:solidFill>
                  <a:schemeClr val="tx1"/>
                </a:solidFill>
                <a:round/>
              </a:ln>
            </p:spPr>
            <p:txBody>
              <a:bodyPr wrap="none" anchor="ctr"/>
              <a:lstStyle>
                <a:lvl1pPr>
                  <a:spcBef>
                    <a:spcPct val="20000"/>
                  </a:spcBef>
                  <a:buClr>
                    <a:schemeClr val="folHlink"/>
                  </a:buClr>
                  <a:buSzPct val="60000"/>
                  <a:buFont typeface="Wingdings" panose="05000000000000000000" pitchFamily="2" charset="2"/>
                  <a:buBlip>
                    <a:blip r:embed="rId1"/>
                  </a:buBlip>
                  <a:defRPr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Blip>
                    <a:blip r:embed="rId2"/>
                  </a:buBlip>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Blip>
                    <a:blip r:embed="rId1"/>
                  </a:buBlip>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Blip>
                    <a:blip r:embed="rId3"/>
                  </a:buBlip>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p>
            </p:txBody>
          </p:sp>
          <p:graphicFrame>
            <p:nvGraphicFramePr>
              <p:cNvPr id="129034" name="Object 16"/>
              <p:cNvGraphicFramePr>
                <a:graphicFrameLocks noChangeAspect="1"/>
              </p:cNvGraphicFramePr>
              <p:nvPr/>
            </p:nvGraphicFramePr>
            <p:xfrm>
              <a:off x="3252" y="1122"/>
              <a:ext cx="188" cy="163"/>
            </p:xfrm>
            <a:graphic>
              <a:graphicData uri="http://schemas.openxmlformats.org/presentationml/2006/ole">
                <mc:AlternateContent xmlns:mc="http://schemas.openxmlformats.org/markup-compatibility/2006">
                  <mc:Choice xmlns:v="urn:schemas-microsoft-com:vml" Requires="v">
                    <p:oleObj spid="_x0000_s32092" name="" r:id="rId16" imgW="292100" imgH="254000" progId="Equation.3">
                      <p:embed/>
                    </p:oleObj>
                  </mc:Choice>
                  <mc:Fallback>
                    <p:oleObj name="" r:id="rId16" imgW="292100" imgH="254000" progId="Equation.3">
                      <p:embed/>
                      <p:pic>
                        <p:nvPicPr>
                          <p:cNvPr id="0" name="Object 16"/>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252" y="1122"/>
                            <a:ext cx="188" cy="163"/>
                          </a:xfrm>
                          <a:prstGeom prst="rect">
                            <a:avLst/>
                          </a:prstGeom>
                          <a:solidFill>
                            <a:schemeClr val="bg1"/>
                          </a:solidFill>
                          <a:ln>
                            <a:noFill/>
                          </a:ln>
                          <a:extLs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pSp>
        <p:grpSp>
          <p:nvGrpSpPr>
            <p:cNvPr id="17" name="Group 17"/>
            <p:cNvGrpSpPr/>
            <p:nvPr/>
          </p:nvGrpSpPr>
          <p:grpSpPr bwMode="auto">
            <a:xfrm>
              <a:off x="1008" y="2256"/>
              <a:ext cx="288" cy="288"/>
              <a:chOff x="3168" y="1056"/>
              <a:chExt cx="288" cy="288"/>
            </a:xfrm>
          </p:grpSpPr>
          <p:sp>
            <p:nvSpPr>
              <p:cNvPr id="129031" name="Oval 18"/>
              <p:cNvSpPr>
                <a:spLocks noChangeArrowheads="1"/>
              </p:cNvSpPr>
              <p:nvPr/>
            </p:nvSpPr>
            <p:spPr bwMode="auto">
              <a:xfrm>
                <a:off x="3168" y="1056"/>
                <a:ext cx="288" cy="288"/>
              </a:xfrm>
              <a:prstGeom prst="ellipse">
                <a:avLst/>
              </a:prstGeom>
              <a:solidFill>
                <a:schemeClr val="bg1"/>
              </a:solidFill>
              <a:ln w="9525">
                <a:solidFill>
                  <a:schemeClr val="tx1"/>
                </a:solidFill>
                <a:round/>
              </a:ln>
            </p:spPr>
            <p:txBody>
              <a:bodyPr wrap="none" anchor="ctr"/>
              <a:lstStyle>
                <a:lvl1pPr>
                  <a:spcBef>
                    <a:spcPct val="20000"/>
                  </a:spcBef>
                  <a:buClr>
                    <a:schemeClr val="folHlink"/>
                  </a:buClr>
                  <a:buSzPct val="60000"/>
                  <a:buFont typeface="Wingdings" panose="05000000000000000000" pitchFamily="2" charset="2"/>
                  <a:buBlip>
                    <a:blip r:embed="rId1"/>
                  </a:buBlip>
                  <a:defRPr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Blip>
                    <a:blip r:embed="rId2"/>
                  </a:buBlip>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Blip>
                    <a:blip r:embed="rId1"/>
                  </a:buBlip>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Blip>
                    <a:blip r:embed="rId3"/>
                  </a:buBlip>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p>
            </p:txBody>
          </p:sp>
          <p:graphicFrame>
            <p:nvGraphicFramePr>
              <p:cNvPr id="129032" name="Object 19"/>
              <p:cNvGraphicFramePr>
                <a:graphicFrameLocks noChangeAspect="1"/>
              </p:cNvGraphicFramePr>
              <p:nvPr/>
            </p:nvGraphicFramePr>
            <p:xfrm>
              <a:off x="3252" y="1122"/>
              <a:ext cx="188" cy="163"/>
            </p:xfrm>
            <a:graphic>
              <a:graphicData uri="http://schemas.openxmlformats.org/presentationml/2006/ole">
                <mc:AlternateContent xmlns:mc="http://schemas.openxmlformats.org/markup-compatibility/2006">
                  <mc:Choice xmlns:v="urn:schemas-microsoft-com:vml" Requires="v">
                    <p:oleObj spid="_x0000_s32093" name="" r:id="rId18" imgW="292100" imgH="254000" progId="Equation.3">
                      <p:embed/>
                    </p:oleObj>
                  </mc:Choice>
                  <mc:Fallback>
                    <p:oleObj name="" r:id="rId18" imgW="292100" imgH="254000" progId="Equation.3">
                      <p:embed/>
                      <p:pic>
                        <p:nvPicPr>
                          <p:cNvPr id="0" name="Object 19"/>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252" y="1122"/>
                            <a:ext cx="188" cy="163"/>
                          </a:xfrm>
                          <a:prstGeom prst="rect">
                            <a:avLst/>
                          </a:prstGeom>
                          <a:solidFill>
                            <a:schemeClr val="bg1"/>
                          </a:solidFill>
                          <a:ln>
                            <a:noFill/>
                          </a:ln>
                          <a:extLs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pSp>
        <p:grpSp>
          <p:nvGrpSpPr>
            <p:cNvPr id="18" name="Group 20"/>
            <p:cNvGrpSpPr/>
            <p:nvPr/>
          </p:nvGrpSpPr>
          <p:grpSpPr bwMode="auto">
            <a:xfrm>
              <a:off x="1536" y="1968"/>
              <a:ext cx="288" cy="288"/>
              <a:chOff x="3168" y="1056"/>
              <a:chExt cx="288" cy="288"/>
            </a:xfrm>
          </p:grpSpPr>
          <p:sp>
            <p:nvSpPr>
              <p:cNvPr id="129029" name="Oval 21"/>
              <p:cNvSpPr>
                <a:spLocks noChangeArrowheads="1"/>
              </p:cNvSpPr>
              <p:nvPr/>
            </p:nvSpPr>
            <p:spPr bwMode="auto">
              <a:xfrm>
                <a:off x="3168" y="1056"/>
                <a:ext cx="288" cy="288"/>
              </a:xfrm>
              <a:prstGeom prst="ellipse">
                <a:avLst/>
              </a:prstGeom>
              <a:solidFill>
                <a:schemeClr val="bg1"/>
              </a:solidFill>
              <a:ln w="9525">
                <a:solidFill>
                  <a:schemeClr val="tx1"/>
                </a:solidFill>
                <a:round/>
              </a:ln>
            </p:spPr>
            <p:txBody>
              <a:bodyPr wrap="none" anchor="ctr"/>
              <a:lstStyle>
                <a:lvl1pPr>
                  <a:spcBef>
                    <a:spcPct val="20000"/>
                  </a:spcBef>
                  <a:buClr>
                    <a:schemeClr val="folHlink"/>
                  </a:buClr>
                  <a:buSzPct val="60000"/>
                  <a:buFont typeface="Wingdings" panose="05000000000000000000" pitchFamily="2" charset="2"/>
                  <a:buBlip>
                    <a:blip r:embed="rId1"/>
                  </a:buBlip>
                  <a:defRPr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Blip>
                    <a:blip r:embed="rId2"/>
                  </a:buBlip>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Blip>
                    <a:blip r:embed="rId1"/>
                  </a:buBlip>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Blip>
                    <a:blip r:embed="rId3"/>
                  </a:buBlip>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p>
            </p:txBody>
          </p:sp>
          <p:graphicFrame>
            <p:nvGraphicFramePr>
              <p:cNvPr id="129030" name="Object 22"/>
              <p:cNvGraphicFramePr>
                <a:graphicFrameLocks noChangeAspect="1"/>
              </p:cNvGraphicFramePr>
              <p:nvPr/>
            </p:nvGraphicFramePr>
            <p:xfrm>
              <a:off x="3252" y="1122"/>
              <a:ext cx="188" cy="163"/>
            </p:xfrm>
            <a:graphic>
              <a:graphicData uri="http://schemas.openxmlformats.org/presentationml/2006/ole">
                <mc:AlternateContent xmlns:mc="http://schemas.openxmlformats.org/markup-compatibility/2006">
                  <mc:Choice xmlns:v="urn:schemas-microsoft-com:vml" Requires="v">
                    <p:oleObj spid="_x0000_s32094" name="" r:id="rId20" imgW="292100" imgH="254000" progId="Equation.3">
                      <p:embed/>
                    </p:oleObj>
                  </mc:Choice>
                  <mc:Fallback>
                    <p:oleObj name="" r:id="rId20" imgW="292100" imgH="254000" progId="Equation.3">
                      <p:embed/>
                      <p:pic>
                        <p:nvPicPr>
                          <p:cNvPr id="0" name="Object 22"/>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252" y="1122"/>
                            <a:ext cx="188" cy="163"/>
                          </a:xfrm>
                          <a:prstGeom prst="rect">
                            <a:avLst/>
                          </a:prstGeom>
                          <a:solidFill>
                            <a:schemeClr val="bg1"/>
                          </a:solidFill>
                          <a:ln>
                            <a:noFill/>
                          </a:ln>
                          <a:extLs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pSp>
        <p:grpSp>
          <p:nvGrpSpPr>
            <p:cNvPr id="19" name="Group 23"/>
            <p:cNvGrpSpPr/>
            <p:nvPr/>
          </p:nvGrpSpPr>
          <p:grpSpPr bwMode="auto">
            <a:xfrm>
              <a:off x="1248" y="912"/>
              <a:ext cx="288" cy="288"/>
              <a:chOff x="3168" y="1056"/>
              <a:chExt cx="288" cy="288"/>
            </a:xfrm>
          </p:grpSpPr>
          <p:sp>
            <p:nvSpPr>
              <p:cNvPr id="129027" name="Oval 24"/>
              <p:cNvSpPr>
                <a:spLocks noChangeArrowheads="1"/>
              </p:cNvSpPr>
              <p:nvPr/>
            </p:nvSpPr>
            <p:spPr bwMode="auto">
              <a:xfrm>
                <a:off x="3168" y="1056"/>
                <a:ext cx="288" cy="288"/>
              </a:xfrm>
              <a:prstGeom prst="ellipse">
                <a:avLst/>
              </a:prstGeom>
              <a:solidFill>
                <a:schemeClr val="bg1"/>
              </a:solidFill>
              <a:ln w="9525">
                <a:solidFill>
                  <a:schemeClr val="tx1"/>
                </a:solidFill>
                <a:round/>
              </a:ln>
            </p:spPr>
            <p:txBody>
              <a:bodyPr wrap="none" anchor="ctr"/>
              <a:lstStyle>
                <a:lvl1pPr>
                  <a:spcBef>
                    <a:spcPct val="20000"/>
                  </a:spcBef>
                  <a:buClr>
                    <a:schemeClr val="folHlink"/>
                  </a:buClr>
                  <a:buSzPct val="60000"/>
                  <a:buFont typeface="Wingdings" panose="05000000000000000000" pitchFamily="2" charset="2"/>
                  <a:buBlip>
                    <a:blip r:embed="rId1"/>
                  </a:buBlip>
                  <a:defRPr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Blip>
                    <a:blip r:embed="rId2"/>
                  </a:buBlip>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Blip>
                    <a:blip r:embed="rId1"/>
                  </a:buBlip>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Blip>
                    <a:blip r:embed="rId3"/>
                  </a:buBlip>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p>
            </p:txBody>
          </p:sp>
          <p:graphicFrame>
            <p:nvGraphicFramePr>
              <p:cNvPr id="129028" name="Object 25"/>
              <p:cNvGraphicFramePr>
                <a:graphicFrameLocks noChangeAspect="1"/>
              </p:cNvGraphicFramePr>
              <p:nvPr/>
            </p:nvGraphicFramePr>
            <p:xfrm>
              <a:off x="3252" y="1122"/>
              <a:ext cx="188" cy="163"/>
            </p:xfrm>
            <a:graphic>
              <a:graphicData uri="http://schemas.openxmlformats.org/presentationml/2006/ole">
                <mc:AlternateContent xmlns:mc="http://schemas.openxmlformats.org/markup-compatibility/2006">
                  <mc:Choice xmlns:v="urn:schemas-microsoft-com:vml" Requires="v">
                    <p:oleObj spid="_x0000_s32095" name="" r:id="rId21" imgW="292100" imgH="254000" progId="Equation.3">
                      <p:embed/>
                    </p:oleObj>
                  </mc:Choice>
                  <mc:Fallback>
                    <p:oleObj name="" r:id="rId21" imgW="292100" imgH="254000" progId="Equation.3">
                      <p:embed/>
                      <p:pic>
                        <p:nvPicPr>
                          <p:cNvPr id="0" name="Object 25"/>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252" y="1122"/>
                            <a:ext cx="188" cy="163"/>
                          </a:xfrm>
                          <a:prstGeom prst="rect">
                            <a:avLst/>
                          </a:prstGeom>
                          <a:solidFill>
                            <a:schemeClr val="bg1"/>
                          </a:solidFill>
                          <a:ln>
                            <a:noFill/>
                          </a:ln>
                          <a:extLs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pSp>
        <p:sp>
          <p:nvSpPr>
            <p:cNvPr id="20" name="Line 26"/>
            <p:cNvSpPr>
              <a:spLocks noChangeShapeType="1"/>
            </p:cNvSpPr>
            <p:nvPr/>
          </p:nvSpPr>
          <p:spPr bwMode="auto">
            <a:xfrm>
              <a:off x="768" y="1056"/>
              <a:ext cx="480" cy="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1" name="Line 27"/>
            <p:cNvSpPr>
              <a:spLocks noChangeShapeType="1"/>
            </p:cNvSpPr>
            <p:nvPr/>
          </p:nvSpPr>
          <p:spPr bwMode="auto">
            <a:xfrm flipV="1">
              <a:off x="1536" y="1043"/>
              <a:ext cx="1632" cy="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4" name="Line 29"/>
            <p:cNvSpPr>
              <a:spLocks noChangeShapeType="1"/>
            </p:cNvSpPr>
            <p:nvPr/>
          </p:nvSpPr>
          <p:spPr bwMode="auto">
            <a:xfrm>
              <a:off x="3456" y="1056"/>
              <a:ext cx="432" cy="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5" name="Line 30"/>
            <p:cNvSpPr>
              <a:spLocks noChangeShapeType="1"/>
            </p:cNvSpPr>
            <p:nvPr/>
          </p:nvSpPr>
          <p:spPr bwMode="auto">
            <a:xfrm flipV="1">
              <a:off x="3312" y="1200"/>
              <a:ext cx="0" cy="384"/>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6" name="Line 31"/>
            <p:cNvSpPr>
              <a:spLocks noChangeShapeType="1"/>
            </p:cNvSpPr>
            <p:nvPr/>
          </p:nvSpPr>
          <p:spPr bwMode="auto">
            <a:xfrm flipH="1">
              <a:off x="1824" y="2112"/>
              <a:ext cx="3168" cy="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7" name="Line 32"/>
            <p:cNvSpPr>
              <a:spLocks noChangeShapeType="1"/>
            </p:cNvSpPr>
            <p:nvPr/>
          </p:nvSpPr>
          <p:spPr bwMode="auto">
            <a:xfrm flipH="1">
              <a:off x="1296" y="2400"/>
              <a:ext cx="3840" cy="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8" name="Line 33"/>
            <p:cNvSpPr>
              <a:spLocks noChangeShapeType="1"/>
            </p:cNvSpPr>
            <p:nvPr/>
          </p:nvSpPr>
          <p:spPr bwMode="auto">
            <a:xfrm>
              <a:off x="768" y="2112"/>
              <a:ext cx="768" cy="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9" name="Line 34"/>
            <p:cNvSpPr>
              <a:spLocks noChangeShapeType="1"/>
            </p:cNvSpPr>
            <p:nvPr/>
          </p:nvSpPr>
          <p:spPr bwMode="auto">
            <a:xfrm>
              <a:off x="768" y="2400"/>
              <a:ext cx="240" cy="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0" name="Rectangle 35"/>
            <p:cNvSpPr>
              <a:spLocks noChangeArrowheads="1"/>
            </p:cNvSpPr>
            <p:nvPr/>
          </p:nvSpPr>
          <p:spPr bwMode="auto">
            <a:xfrm>
              <a:off x="1008" y="1488"/>
              <a:ext cx="288" cy="240"/>
            </a:xfrm>
            <a:prstGeom prst="rect">
              <a:avLst/>
            </a:prstGeom>
            <a:solidFill>
              <a:schemeClr val="bg1"/>
            </a:solidFill>
            <a:ln w="9525">
              <a:solidFill>
                <a:schemeClr val="tx1"/>
              </a:solidFill>
              <a:miter lim="800000"/>
            </a:ln>
          </p:spPr>
          <p:txBody>
            <a:bodyPr wrap="none" anchor="ctr"/>
            <a:lstStyle>
              <a:lvl1pPr>
                <a:spcBef>
                  <a:spcPct val="20000"/>
                </a:spcBef>
                <a:buClr>
                  <a:schemeClr val="folHlink"/>
                </a:buClr>
                <a:buSzPct val="60000"/>
                <a:buFont typeface="Wingdings" panose="05000000000000000000" pitchFamily="2" charset="2"/>
                <a:buBlip>
                  <a:blip r:embed="rId1"/>
                </a:buBlip>
                <a:defRPr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Blip>
                  <a:blip r:embed="rId2"/>
                </a:buBlip>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Blip>
                  <a:blip r:embed="rId1"/>
                </a:buBlip>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Blip>
                  <a:blip r:embed="rId3"/>
                </a:buBlip>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p>
          </p:txBody>
        </p:sp>
        <p:sp>
          <p:nvSpPr>
            <p:cNvPr id="31" name="Line 36"/>
            <p:cNvSpPr>
              <a:spLocks noChangeShapeType="1"/>
            </p:cNvSpPr>
            <p:nvPr/>
          </p:nvSpPr>
          <p:spPr bwMode="auto">
            <a:xfrm flipV="1">
              <a:off x="1680" y="1728"/>
              <a:ext cx="0" cy="24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2" name="Line 37"/>
            <p:cNvSpPr>
              <a:spLocks noChangeShapeType="1"/>
            </p:cNvSpPr>
            <p:nvPr/>
          </p:nvSpPr>
          <p:spPr bwMode="auto">
            <a:xfrm flipV="1">
              <a:off x="1152" y="1728"/>
              <a:ext cx="0" cy="528"/>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3" name="Line 38"/>
            <p:cNvSpPr>
              <a:spLocks noChangeShapeType="1"/>
            </p:cNvSpPr>
            <p:nvPr/>
          </p:nvSpPr>
          <p:spPr bwMode="auto">
            <a:xfrm>
              <a:off x="1152" y="1344"/>
              <a:ext cx="0" cy="144"/>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34" name="Line 39"/>
            <p:cNvSpPr>
              <a:spLocks noChangeShapeType="1"/>
            </p:cNvSpPr>
            <p:nvPr/>
          </p:nvSpPr>
          <p:spPr bwMode="auto">
            <a:xfrm>
              <a:off x="1680" y="1344"/>
              <a:ext cx="0" cy="144"/>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35" name="Line 40"/>
            <p:cNvSpPr>
              <a:spLocks noChangeShapeType="1"/>
            </p:cNvSpPr>
            <p:nvPr/>
          </p:nvSpPr>
          <p:spPr bwMode="auto">
            <a:xfrm flipV="1">
              <a:off x="1152" y="1152"/>
              <a:ext cx="144" cy="192"/>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6" name="Line 41"/>
            <p:cNvSpPr>
              <a:spLocks noChangeShapeType="1"/>
            </p:cNvSpPr>
            <p:nvPr/>
          </p:nvSpPr>
          <p:spPr bwMode="auto">
            <a:xfrm flipH="1" flipV="1">
              <a:off x="1488" y="1152"/>
              <a:ext cx="192" cy="192"/>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7" name="Line 42"/>
            <p:cNvSpPr>
              <a:spLocks noChangeShapeType="1"/>
            </p:cNvSpPr>
            <p:nvPr/>
          </p:nvSpPr>
          <p:spPr bwMode="auto">
            <a:xfrm flipV="1">
              <a:off x="3600" y="1872"/>
              <a:ext cx="0" cy="240"/>
            </a:xfrm>
            <a:prstGeom prst="line">
              <a:avLst/>
            </a:prstGeom>
            <a:noFill/>
            <a:ln w="9525">
              <a:solidFill>
                <a:schemeClr val="tx1"/>
              </a:solidFill>
              <a:prstDash val="dash"/>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8" name="Line 43"/>
            <p:cNvSpPr>
              <a:spLocks noChangeShapeType="1"/>
            </p:cNvSpPr>
            <p:nvPr/>
          </p:nvSpPr>
          <p:spPr bwMode="auto">
            <a:xfrm flipV="1">
              <a:off x="3024" y="1872"/>
              <a:ext cx="0" cy="528"/>
            </a:xfrm>
            <a:prstGeom prst="line">
              <a:avLst/>
            </a:prstGeom>
            <a:noFill/>
            <a:ln w="9525">
              <a:solidFill>
                <a:schemeClr val="tx1"/>
              </a:solidFill>
              <a:prstDash val="dash"/>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9" name="Line 44"/>
            <p:cNvSpPr>
              <a:spLocks noChangeShapeType="1"/>
            </p:cNvSpPr>
            <p:nvPr/>
          </p:nvSpPr>
          <p:spPr bwMode="auto">
            <a:xfrm flipH="1">
              <a:off x="2541" y="1027"/>
              <a:ext cx="0" cy="576"/>
            </a:xfrm>
            <a:prstGeom prst="line">
              <a:avLst/>
            </a:prstGeom>
            <a:noFill/>
            <a:ln w="9525">
              <a:solidFill>
                <a:schemeClr val="tx1"/>
              </a:solidFill>
              <a:prstDash val="dash"/>
              <a:round/>
              <a:tailEnd type="triangle" w="med" len="med"/>
            </a:ln>
            <a:extLst>
              <a:ext uri="{909E8E84-426E-40DD-AFC4-6F175D3DCCD1}">
                <a14:hiddenFill xmlns:a14="http://schemas.microsoft.com/office/drawing/2010/main">
                  <a:noFill/>
                </a14:hiddenFill>
              </a:ext>
            </a:extLst>
          </p:spPr>
          <p:txBody>
            <a:bodyPr/>
            <a:lstStyle/>
            <a:p>
              <a:endParaRPr lang="zh-CN" altLang="en-US" dirty="0"/>
            </a:p>
          </p:txBody>
        </p:sp>
        <p:sp>
          <p:nvSpPr>
            <p:cNvPr id="40" name="Line 45"/>
            <p:cNvSpPr>
              <a:spLocks noChangeShapeType="1"/>
            </p:cNvSpPr>
            <p:nvPr/>
          </p:nvSpPr>
          <p:spPr bwMode="auto">
            <a:xfrm flipV="1">
              <a:off x="4992" y="1104"/>
              <a:ext cx="0" cy="1008"/>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41" name="Line 46"/>
            <p:cNvSpPr>
              <a:spLocks noChangeShapeType="1"/>
            </p:cNvSpPr>
            <p:nvPr/>
          </p:nvSpPr>
          <p:spPr bwMode="auto">
            <a:xfrm flipV="1">
              <a:off x="5136" y="960"/>
              <a:ext cx="0" cy="144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42" name="Line 47"/>
            <p:cNvSpPr>
              <a:spLocks noChangeShapeType="1"/>
            </p:cNvSpPr>
            <p:nvPr/>
          </p:nvSpPr>
          <p:spPr bwMode="auto">
            <a:xfrm>
              <a:off x="4704" y="960"/>
              <a:ext cx="432"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43" name="Line 48"/>
            <p:cNvSpPr>
              <a:spLocks noChangeShapeType="1"/>
            </p:cNvSpPr>
            <p:nvPr/>
          </p:nvSpPr>
          <p:spPr bwMode="auto">
            <a:xfrm>
              <a:off x="4704" y="1104"/>
              <a:ext cx="28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44" name="Text Box 49"/>
            <p:cNvSpPr txBox="1">
              <a:spLocks noChangeArrowheads="1"/>
            </p:cNvSpPr>
            <p:nvPr/>
          </p:nvSpPr>
          <p:spPr bwMode="auto">
            <a:xfrm>
              <a:off x="1584" y="1104"/>
              <a:ext cx="146"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Blip>
                  <a:blip r:embed="rId1"/>
                </a:buBlip>
                <a:defRPr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Blip>
                  <a:blip r:embed="rId2"/>
                </a:buBlip>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Blip>
                  <a:blip r:embed="rId1"/>
                </a:buBlip>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Blip>
                  <a:blip r:embed="rId3"/>
                </a:buBlip>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lang="zh-CN" altLang="en-US" sz="1800" b="1">
                  <a:solidFill>
                    <a:srgbClr val="993300"/>
                  </a:solidFill>
                  <a:latin typeface="Arial" panose="020B0604020202020204" pitchFamily="34" charset="0"/>
                </a:rPr>
                <a:t>＋</a:t>
              </a:r>
              <a:endParaRPr lang="zh-CN" altLang="en-US" sz="1800" b="1">
                <a:solidFill>
                  <a:srgbClr val="993300"/>
                </a:solidFill>
                <a:latin typeface="Arial" panose="020B0604020202020204" pitchFamily="34" charset="0"/>
              </a:endParaRPr>
            </a:p>
          </p:txBody>
        </p:sp>
        <p:sp>
          <p:nvSpPr>
            <p:cNvPr id="45" name="Text Box 50"/>
            <p:cNvSpPr txBox="1">
              <a:spLocks noChangeArrowheads="1"/>
            </p:cNvSpPr>
            <p:nvPr/>
          </p:nvSpPr>
          <p:spPr bwMode="auto">
            <a:xfrm>
              <a:off x="1248" y="1200"/>
              <a:ext cx="146"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Blip>
                  <a:blip r:embed="rId1"/>
                </a:buBlip>
                <a:defRPr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Blip>
                  <a:blip r:embed="rId2"/>
                </a:buBlip>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Blip>
                  <a:blip r:embed="rId1"/>
                </a:buBlip>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Blip>
                  <a:blip r:embed="rId3"/>
                </a:buBlip>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lang="zh-CN" altLang="en-US" sz="1800" b="1">
                  <a:solidFill>
                    <a:srgbClr val="993300"/>
                  </a:solidFill>
                  <a:latin typeface="Arial" panose="020B0604020202020204" pitchFamily="34" charset="0"/>
                </a:rPr>
                <a:t>＋</a:t>
              </a:r>
              <a:endParaRPr lang="zh-CN" altLang="en-US" sz="1800" b="1">
                <a:solidFill>
                  <a:srgbClr val="993300"/>
                </a:solidFill>
                <a:latin typeface="Arial" panose="020B0604020202020204" pitchFamily="34" charset="0"/>
              </a:endParaRPr>
            </a:p>
          </p:txBody>
        </p:sp>
        <p:sp>
          <p:nvSpPr>
            <p:cNvPr id="46" name="Text Box 51"/>
            <p:cNvSpPr txBox="1">
              <a:spLocks noChangeArrowheads="1"/>
            </p:cNvSpPr>
            <p:nvPr/>
          </p:nvSpPr>
          <p:spPr bwMode="auto">
            <a:xfrm>
              <a:off x="1104" y="864"/>
              <a:ext cx="146"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Blip>
                  <a:blip r:embed="rId1"/>
                </a:buBlip>
                <a:defRPr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Blip>
                  <a:blip r:embed="rId2"/>
                </a:buBlip>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Blip>
                  <a:blip r:embed="rId1"/>
                </a:buBlip>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Blip>
                  <a:blip r:embed="rId3"/>
                </a:buBlip>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lang="zh-CN" altLang="en-US" sz="1800" b="1">
                  <a:solidFill>
                    <a:srgbClr val="993300"/>
                  </a:solidFill>
                  <a:latin typeface="Arial" panose="020B0604020202020204" pitchFamily="34" charset="0"/>
                </a:rPr>
                <a:t>＋</a:t>
              </a:r>
              <a:endParaRPr lang="zh-CN" altLang="en-US" sz="1800" b="1">
                <a:solidFill>
                  <a:srgbClr val="993300"/>
                </a:solidFill>
                <a:latin typeface="Arial" panose="020B0604020202020204" pitchFamily="34" charset="0"/>
              </a:endParaRPr>
            </a:p>
          </p:txBody>
        </p:sp>
        <p:sp>
          <p:nvSpPr>
            <p:cNvPr id="47" name="Text Box 52"/>
            <p:cNvSpPr txBox="1">
              <a:spLocks noChangeArrowheads="1"/>
            </p:cNvSpPr>
            <p:nvPr/>
          </p:nvSpPr>
          <p:spPr bwMode="auto">
            <a:xfrm>
              <a:off x="864" y="2208"/>
              <a:ext cx="146"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Blip>
                  <a:blip r:embed="rId1"/>
                </a:buBlip>
                <a:defRPr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Blip>
                  <a:blip r:embed="rId2"/>
                </a:buBlip>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Blip>
                  <a:blip r:embed="rId1"/>
                </a:buBlip>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Blip>
                  <a:blip r:embed="rId3"/>
                </a:buBlip>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lang="zh-CN" altLang="en-US" sz="1800" b="1">
                  <a:solidFill>
                    <a:srgbClr val="993300"/>
                  </a:solidFill>
                  <a:latin typeface="Arial" panose="020B0604020202020204" pitchFamily="34" charset="0"/>
                </a:rPr>
                <a:t>＋</a:t>
              </a:r>
              <a:endParaRPr lang="zh-CN" altLang="en-US" sz="1800" b="1">
                <a:solidFill>
                  <a:srgbClr val="993300"/>
                </a:solidFill>
                <a:latin typeface="Arial" panose="020B0604020202020204" pitchFamily="34" charset="0"/>
              </a:endParaRPr>
            </a:p>
          </p:txBody>
        </p:sp>
        <p:sp>
          <p:nvSpPr>
            <p:cNvPr id="48" name="Text Box 53"/>
            <p:cNvSpPr txBox="1">
              <a:spLocks noChangeArrowheads="1"/>
            </p:cNvSpPr>
            <p:nvPr/>
          </p:nvSpPr>
          <p:spPr bwMode="auto">
            <a:xfrm>
              <a:off x="1392" y="1920"/>
              <a:ext cx="146"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Blip>
                  <a:blip r:embed="rId1"/>
                </a:buBlip>
                <a:defRPr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Blip>
                  <a:blip r:embed="rId2"/>
                </a:buBlip>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Blip>
                  <a:blip r:embed="rId1"/>
                </a:buBlip>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Blip>
                  <a:blip r:embed="rId3"/>
                </a:buBlip>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lang="zh-CN" altLang="en-US" sz="1800" b="1">
                  <a:solidFill>
                    <a:srgbClr val="993300"/>
                  </a:solidFill>
                  <a:latin typeface="Arial" panose="020B0604020202020204" pitchFamily="34" charset="0"/>
                </a:rPr>
                <a:t>＋</a:t>
              </a:r>
              <a:endParaRPr lang="zh-CN" altLang="en-US" sz="1800" b="1">
                <a:solidFill>
                  <a:srgbClr val="993300"/>
                </a:solidFill>
                <a:latin typeface="Arial" panose="020B0604020202020204" pitchFamily="34" charset="0"/>
              </a:endParaRPr>
            </a:p>
          </p:txBody>
        </p:sp>
        <p:sp>
          <p:nvSpPr>
            <p:cNvPr id="49" name="Text Box 54"/>
            <p:cNvSpPr txBox="1">
              <a:spLocks noChangeArrowheads="1"/>
            </p:cNvSpPr>
            <p:nvPr/>
          </p:nvSpPr>
          <p:spPr bwMode="auto">
            <a:xfrm>
              <a:off x="3360" y="1200"/>
              <a:ext cx="146"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Blip>
                  <a:blip r:embed="rId1"/>
                </a:buBlip>
                <a:defRPr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Blip>
                  <a:blip r:embed="rId2"/>
                </a:buBlip>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Blip>
                  <a:blip r:embed="rId1"/>
                </a:buBlip>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Blip>
                  <a:blip r:embed="rId3"/>
                </a:buBlip>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lang="zh-CN" altLang="en-US" sz="1800" b="1">
                  <a:solidFill>
                    <a:srgbClr val="993300"/>
                  </a:solidFill>
                  <a:latin typeface="Arial" panose="020B0604020202020204" pitchFamily="34" charset="0"/>
                </a:rPr>
                <a:t>＋</a:t>
              </a:r>
              <a:endParaRPr lang="zh-CN" altLang="en-US" sz="1800" b="1">
                <a:solidFill>
                  <a:srgbClr val="993300"/>
                </a:solidFill>
                <a:latin typeface="Arial" panose="020B0604020202020204" pitchFamily="34" charset="0"/>
              </a:endParaRPr>
            </a:p>
          </p:txBody>
        </p:sp>
        <p:sp>
          <p:nvSpPr>
            <p:cNvPr id="50" name="Text Box 55"/>
            <p:cNvSpPr txBox="1">
              <a:spLocks noChangeArrowheads="1"/>
            </p:cNvSpPr>
            <p:nvPr/>
          </p:nvSpPr>
          <p:spPr bwMode="auto">
            <a:xfrm>
              <a:off x="2910" y="866"/>
              <a:ext cx="146"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Blip>
                  <a:blip r:embed="rId1"/>
                </a:buBlip>
                <a:defRPr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Blip>
                  <a:blip r:embed="rId2"/>
                </a:buBlip>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Blip>
                  <a:blip r:embed="rId1"/>
                </a:buBlip>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Blip>
                  <a:blip r:embed="rId3"/>
                </a:buBlip>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lang="zh-CN" altLang="en-US" sz="1800" b="1" dirty="0">
                  <a:solidFill>
                    <a:srgbClr val="993300"/>
                  </a:solidFill>
                  <a:latin typeface="Arial" panose="020B0604020202020204" pitchFamily="34" charset="0"/>
                </a:rPr>
                <a:t>＋</a:t>
              </a:r>
              <a:endParaRPr lang="zh-CN" altLang="en-US" sz="1800" b="1" dirty="0">
                <a:solidFill>
                  <a:srgbClr val="993300"/>
                </a:solidFill>
                <a:latin typeface="Arial" panose="020B0604020202020204" pitchFamily="34" charset="0"/>
              </a:endParaRPr>
            </a:p>
          </p:txBody>
        </p:sp>
        <p:sp>
          <p:nvSpPr>
            <p:cNvPr id="51" name="Text Box 56"/>
            <p:cNvSpPr txBox="1">
              <a:spLocks noChangeArrowheads="1"/>
            </p:cNvSpPr>
            <p:nvPr/>
          </p:nvSpPr>
          <p:spPr bwMode="auto">
            <a:xfrm>
              <a:off x="1296" y="2208"/>
              <a:ext cx="146"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Blip>
                  <a:blip r:embed="rId1"/>
                </a:buBlip>
                <a:defRPr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Blip>
                  <a:blip r:embed="rId2"/>
                </a:buBlip>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Blip>
                  <a:blip r:embed="rId1"/>
                </a:buBlip>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Blip>
                  <a:blip r:embed="rId3"/>
                </a:buBlip>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lang="zh-CN" altLang="en-US" sz="1800" b="1">
                  <a:solidFill>
                    <a:srgbClr val="993300"/>
                  </a:solidFill>
                  <a:latin typeface="Arial" panose="020B0604020202020204" pitchFamily="34" charset="0"/>
                </a:rPr>
                <a:t>－</a:t>
              </a:r>
              <a:endParaRPr lang="zh-CN" altLang="en-US" sz="1800" b="1">
                <a:solidFill>
                  <a:srgbClr val="993300"/>
                </a:solidFill>
                <a:latin typeface="Arial" panose="020B0604020202020204" pitchFamily="34" charset="0"/>
              </a:endParaRPr>
            </a:p>
          </p:txBody>
        </p:sp>
        <p:sp>
          <p:nvSpPr>
            <p:cNvPr id="52" name="Text Box 57"/>
            <p:cNvSpPr txBox="1">
              <a:spLocks noChangeArrowheads="1"/>
            </p:cNvSpPr>
            <p:nvPr/>
          </p:nvSpPr>
          <p:spPr bwMode="auto">
            <a:xfrm>
              <a:off x="1824" y="1920"/>
              <a:ext cx="146"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Blip>
                  <a:blip r:embed="rId1"/>
                </a:buBlip>
                <a:defRPr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Blip>
                  <a:blip r:embed="rId2"/>
                </a:buBlip>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Blip>
                  <a:blip r:embed="rId1"/>
                </a:buBlip>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Blip>
                  <a:blip r:embed="rId3"/>
                </a:buBlip>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lang="zh-CN" altLang="en-US" sz="1800" b="1">
                  <a:solidFill>
                    <a:srgbClr val="993300"/>
                  </a:solidFill>
                  <a:latin typeface="Arial" panose="020B0604020202020204" pitchFamily="34" charset="0"/>
                </a:rPr>
                <a:t>－</a:t>
              </a:r>
              <a:endParaRPr lang="zh-CN" altLang="en-US" sz="1800" b="1">
                <a:solidFill>
                  <a:srgbClr val="993300"/>
                </a:solidFill>
                <a:latin typeface="Arial" panose="020B0604020202020204" pitchFamily="34" charset="0"/>
              </a:endParaRPr>
            </a:p>
          </p:txBody>
        </p:sp>
        <p:graphicFrame>
          <p:nvGraphicFramePr>
            <p:cNvPr id="53" name="Object 58"/>
            <p:cNvGraphicFramePr>
              <a:graphicFrameLocks noChangeAspect="1"/>
            </p:cNvGraphicFramePr>
            <p:nvPr/>
          </p:nvGraphicFramePr>
          <p:xfrm>
            <a:off x="4752" y="720"/>
            <a:ext cx="205" cy="240"/>
          </p:xfrm>
          <a:graphic>
            <a:graphicData uri="http://schemas.openxmlformats.org/presentationml/2006/ole">
              <mc:AlternateContent xmlns:mc="http://schemas.openxmlformats.org/markup-compatibility/2006">
                <mc:Choice xmlns:v="urn:schemas-microsoft-com:vml" Requires="v">
                  <p:oleObj spid="_x0000_s32096" name="" r:id="rId22" imgW="152400" imgH="177800" progId="Equation.3">
                    <p:embed/>
                  </p:oleObj>
                </mc:Choice>
                <mc:Fallback>
                  <p:oleObj name="" r:id="rId22" imgW="152400" imgH="177800" progId="Equation.3">
                    <p:embed/>
                    <p:pic>
                      <p:nvPicPr>
                        <p:cNvPr id="0" name="Object 58"/>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4752" y="720"/>
                          <a:ext cx="205"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54" name="Object 59"/>
            <p:cNvGraphicFramePr>
              <a:graphicFrameLocks noChangeAspect="1"/>
            </p:cNvGraphicFramePr>
            <p:nvPr/>
          </p:nvGraphicFramePr>
          <p:xfrm>
            <a:off x="4752" y="1104"/>
            <a:ext cx="192" cy="256"/>
          </p:xfrm>
          <a:graphic>
            <a:graphicData uri="http://schemas.openxmlformats.org/presentationml/2006/ole">
              <mc:AlternateContent xmlns:mc="http://schemas.openxmlformats.org/markup-compatibility/2006">
                <mc:Choice xmlns:v="urn:schemas-microsoft-com:vml" Requires="v">
                  <p:oleObj spid="_x0000_s32097" name="" r:id="rId24" imgW="152400" imgH="203200" progId="Equation.3">
                    <p:embed/>
                  </p:oleObj>
                </mc:Choice>
                <mc:Fallback>
                  <p:oleObj name="" r:id="rId24" imgW="152400" imgH="203200" progId="Equation.3">
                    <p:embed/>
                    <p:pic>
                      <p:nvPicPr>
                        <p:cNvPr id="0" name="Object 59"/>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4752" y="1104"/>
                          <a:ext cx="192"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55" name="Rectangle 60"/>
            <p:cNvSpPr>
              <a:spLocks noChangeArrowheads="1"/>
            </p:cNvSpPr>
            <p:nvPr/>
          </p:nvSpPr>
          <p:spPr bwMode="auto">
            <a:xfrm>
              <a:off x="1536" y="1488"/>
              <a:ext cx="288" cy="240"/>
            </a:xfrm>
            <a:prstGeom prst="rect">
              <a:avLst/>
            </a:prstGeom>
            <a:solidFill>
              <a:schemeClr val="bg1"/>
            </a:solidFill>
            <a:ln w="9525">
              <a:solidFill>
                <a:schemeClr val="tx1"/>
              </a:solidFill>
              <a:miter lim="800000"/>
            </a:ln>
          </p:spPr>
          <p:txBody>
            <a:bodyPr wrap="none" anchor="ctr"/>
            <a:lstStyle>
              <a:lvl1pPr>
                <a:spcBef>
                  <a:spcPct val="20000"/>
                </a:spcBef>
                <a:buClr>
                  <a:schemeClr val="folHlink"/>
                </a:buClr>
                <a:buSzPct val="60000"/>
                <a:buFont typeface="Wingdings" panose="05000000000000000000" pitchFamily="2" charset="2"/>
                <a:buBlip>
                  <a:blip r:embed="rId1"/>
                </a:buBlip>
                <a:defRPr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Blip>
                  <a:blip r:embed="rId2"/>
                </a:buBlip>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Blip>
                  <a:blip r:embed="rId1"/>
                </a:buBlip>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Blip>
                  <a:blip r:embed="rId3"/>
                </a:buBlip>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p>
          </p:txBody>
        </p:sp>
        <p:graphicFrame>
          <p:nvGraphicFramePr>
            <p:cNvPr id="56" name="Object 61"/>
            <p:cNvGraphicFramePr>
              <a:graphicFrameLocks noChangeAspect="1"/>
            </p:cNvGraphicFramePr>
            <p:nvPr/>
          </p:nvGraphicFramePr>
          <p:xfrm>
            <a:off x="1056" y="1488"/>
            <a:ext cx="240" cy="227"/>
          </p:xfrm>
          <a:graphic>
            <a:graphicData uri="http://schemas.openxmlformats.org/presentationml/2006/ole">
              <mc:AlternateContent xmlns:mc="http://schemas.openxmlformats.org/markup-compatibility/2006">
                <mc:Choice xmlns:v="urn:schemas-microsoft-com:vml" Requires="v">
                  <p:oleObj spid="_x0000_s32098" name="" r:id="rId26" imgW="228600" imgH="215900" progId="Equation.3">
                    <p:embed/>
                  </p:oleObj>
                </mc:Choice>
                <mc:Fallback>
                  <p:oleObj name="" r:id="rId26" imgW="228600" imgH="215900" progId="Equation.3">
                    <p:embed/>
                    <p:pic>
                      <p:nvPicPr>
                        <p:cNvPr id="0" name="Object 61"/>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1056" y="1488"/>
                          <a:ext cx="240" cy="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57" name="Object 62"/>
            <p:cNvGraphicFramePr>
              <a:graphicFrameLocks noChangeAspect="1"/>
            </p:cNvGraphicFramePr>
            <p:nvPr/>
          </p:nvGraphicFramePr>
          <p:xfrm>
            <a:off x="1584" y="1488"/>
            <a:ext cx="227" cy="240"/>
          </p:xfrm>
          <a:graphic>
            <a:graphicData uri="http://schemas.openxmlformats.org/presentationml/2006/ole">
              <mc:AlternateContent xmlns:mc="http://schemas.openxmlformats.org/markup-compatibility/2006">
                <mc:Choice xmlns:v="urn:schemas-microsoft-com:vml" Requires="v">
                  <p:oleObj spid="_x0000_s32099" name="" r:id="rId28" imgW="215900" imgH="228600" progId="Equation.3">
                    <p:embed/>
                  </p:oleObj>
                </mc:Choice>
                <mc:Fallback>
                  <p:oleObj name="" r:id="rId28" imgW="215900" imgH="228600" progId="Equation.3">
                    <p:embed/>
                    <p:pic>
                      <p:nvPicPr>
                        <p:cNvPr id="0" name="Object 62"/>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1584" y="1488"/>
                          <a:ext cx="227"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58" name="Object 63"/>
            <p:cNvGraphicFramePr>
              <a:graphicFrameLocks noChangeAspect="1"/>
            </p:cNvGraphicFramePr>
            <p:nvPr/>
          </p:nvGraphicFramePr>
          <p:xfrm>
            <a:off x="480" y="2256"/>
            <a:ext cx="316" cy="336"/>
          </p:xfrm>
          <a:graphic>
            <a:graphicData uri="http://schemas.openxmlformats.org/presentationml/2006/ole">
              <mc:AlternateContent xmlns:mc="http://schemas.openxmlformats.org/markup-compatibility/2006">
                <mc:Choice xmlns:v="urn:schemas-microsoft-com:vml" Requires="v">
                  <p:oleObj spid="_x0000_s32100" name="" r:id="rId30" imgW="215900" imgH="228600" progId="Equation.3">
                    <p:embed/>
                  </p:oleObj>
                </mc:Choice>
                <mc:Fallback>
                  <p:oleObj name="" r:id="rId30" imgW="215900" imgH="228600" progId="Equation.3">
                    <p:embed/>
                    <p:pic>
                      <p:nvPicPr>
                        <p:cNvPr id="0" name="Object 63"/>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480" y="2256"/>
                          <a:ext cx="316" cy="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59" name="Object 64"/>
            <p:cNvGraphicFramePr>
              <a:graphicFrameLocks noChangeAspect="1"/>
            </p:cNvGraphicFramePr>
            <p:nvPr/>
          </p:nvGraphicFramePr>
          <p:xfrm>
            <a:off x="480" y="1920"/>
            <a:ext cx="301" cy="336"/>
          </p:xfrm>
          <a:graphic>
            <a:graphicData uri="http://schemas.openxmlformats.org/presentationml/2006/ole">
              <mc:AlternateContent xmlns:mc="http://schemas.openxmlformats.org/markup-compatibility/2006">
                <mc:Choice xmlns:v="urn:schemas-microsoft-com:vml" Requires="v">
                  <p:oleObj spid="_x0000_s32101" name="" r:id="rId32" imgW="215900" imgH="241300" progId="Equation.3">
                    <p:embed/>
                  </p:oleObj>
                </mc:Choice>
                <mc:Fallback>
                  <p:oleObj name="" r:id="rId32" imgW="215900" imgH="241300" progId="Equation.3">
                    <p:embed/>
                    <p:pic>
                      <p:nvPicPr>
                        <p:cNvPr id="0" name="Object 64"/>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480" y="1920"/>
                          <a:ext cx="301" cy="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60" name="Object 65"/>
            <p:cNvGraphicFramePr>
              <a:graphicFrameLocks noChangeAspect="1"/>
            </p:cNvGraphicFramePr>
            <p:nvPr/>
          </p:nvGraphicFramePr>
          <p:xfrm>
            <a:off x="480" y="864"/>
            <a:ext cx="301" cy="336"/>
          </p:xfrm>
          <a:graphic>
            <a:graphicData uri="http://schemas.openxmlformats.org/presentationml/2006/ole">
              <mc:AlternateContent xmlns:mc="http://schemas.openxmlformats.org/markup-compatibility/2006">
                <mc:Choice xmlns:v="urn:schemas-microsoft-com:vml" Requires="v">
                  <p:oleObj spid="_x0000_s32102" name="" r:id="rId34" imgW="215900" imgH="241300" progId="Equation.3">
                    <p:embed/>
                  </p:oleObj>
                </mc:Choice>
                <mc:Fallback>
                  <p:oleObj name="" r:id="rId34" imgW="215900" imgH="241300" progId="Equation.3">
                    <p:embed/>
                    <p:pic>
                      <p:nvPicPr>
                        <p:cNvPr id="0" name="Object 65"/>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480" y="864"/>
                          <a:ext cx="301" cy="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61" name="Object 66"/>
            <p:cNvGraphicFramePr>
              <a:graphicFrameLocks noChangeAspect="1"/>
            </p:cNvGraphicFramePr>
            <p:nvPr/>
          </p:nvGraphicFramePr>
          <p:xfrm>
            <a:off x="960" y="1776"/>
            <a:ext cx="144" cy="144"/>
          </p:xfrm>
          <a:graphic>
            <a:graphicData uri="http://schemas.openxmlformats.org/presentationml/2006/ole">
              <mc:AlternateContent xmlns:mc="http://schemas.openxmlformats.org/markup-compatibility/2006">
                <mc:Choice xmlns:v="urn:schemas-microsoft-com:vml" Requires="v">
                  <p:oleObj spid="_x0000_s32103" name="" r:id="rId36" imgW="152400" imgH="152400" progId="Equation.3">
                    <p:embed/>
                  </p:oleObj>
                </mc:Choice>
                <mc:Fallback>
                  <p:oleObj name="" r:id="rId36" imgW="152400" imgH="152400" progId="Equation.3">
                    <p:embed/>
                    <p:pic>
                      <p:nvPicPr>
                        <p:cNvPr id="0" name="Object 66"/>
                        <p:cNvPicPr>
                          <a:picLocks noChangeAspect="1" noChangeArrowheads="1"/>
                        </p:cNvPicPr>
                        <p:nvPr/>
                      </p:nvPicPr>
                      <p:blipFill>
                        <a:blip r:embed="rId37">
                          <a:extLst>
                            <a:ext uri="{28A0092B-C50C-407E-A947-70E740481C1C}">
                              <a14:useLocalDpi xmlns:a14="http://schemas.microsoft.com/office/drawing/2010/main" val="0"/>
                            </a:ext>
                          </a:extLst>
                        </a:blip>
                        <a:srcRect/>
                        <a:stretch>
                          <a:fillRect/>
                        </a:stretch>
                      </p:blipFill>
                      <p:spPr bwMode="auto">
                        <a:xfrm>
                          <a:off x="960" y="1776"/>
                          <a:ext cx="144"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62" name="Object 67"/>
            <p:cNvGraphicFramePr>
              <a:graphicFrameLocks noChangeAspect="1"/>
            </p:cNvGraphicFramePr>
            <p:nvPr/>
          </p:nvGraphicFramePr>
          <p:xfrm>
            <a:off x="1728" y="1728"/>
            <a:ext cx="140" cy="174"/>
          </p:xfrm>
          <a:graphic>
            <a:graphicData uri="http://schemas.openxmlformats.org/presentationml/2006/ole">
              <mc:AlternateContent xmlns:mc="http://schemas.openxmlformats.org/markup-compatibility/2006">
                <mc:Choice xmlns:v="urn:schemas-microsoft-com:vml" Requires="v">
                  <p:oleObj spid="_x0000_s32104" name="" r:id="rId38" imgW="152400" imgH="190500" progId="Equation.3">
                    <p:embed/>
                  </p:oleObj>
                </mc:Choice>
                <mc:Fallback>
                  <p:oleObj name="" r:id="rId38" imgW="152400" imgH="190500" progId="Equation.3">
                    <p:embed/>
                    <p:pic>
                      <p:nvPicPr>
                        <p:cNvPr id="0" name="Object 67"/>
                        <p:cNvPicPr>
                          <a:picLocks noChangeAspect="1" noChangeArrowheads="1"/>
                        </p:cNvPicPr>
                        <p:nvPr/>
                      </p:nvPicPr>
                      <p:blipFill>
                        <a:blip r:embed="rId39">
                          <a:extLst>
                            <a:ext uri="{28A0092B-C50C-407E-A947-70E740481C1C}">
                              <a14:useLocalDpi xmlns:a14="http://schemas.microsoft.com/office/drawing/2010/main" val="0"/>
                            </a:ext>
                          </a:extLst>
                        </a:blip>
                        <a:srcRect/>
                        <a:stretch>
                          <a:fillRect/>
                        </a:stretch>
                      </p:blipFill>
                      <p:spPr bwMode="auto">
                        <a:xfrm>
                          <a:off x="1728" y="1728"/>
                          <a:ext cx="140"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63" name="Object 68"/>
            <p:cNvGraphicFramePr>
              <a:graphicFrameLocks noChangeAspect="1"/>
            </p:cNvGraphicFramePr>
            <p:nvPr/>
          </p:nvGraphicFramePr>
          <p:xfrm>
            <a:off x="1741" y="838"/>
            <a:ext cx="167" cy="231"/>
          </p:xfrm>
          <a:graphic>
            <a:graphicData uri="http://schemas.openxmlformats.org/presentationml/2006/ole">
              <mc:AlternateContent xmlns:mc="http://schemas.openxmlformats.org/markup-compatibility/2006">
                <mc:Choice xmlns:v="urn:schemas-microsoft-com:vml" Requires="v">
                  <p:oleObj spid="_x0000_s32105" name="Equation" r:id="rId40" imgW="3962400" imgH="5486400" progId="Equation.DSMT4">
                    <p:embed/>
                  </p:oleObj>
                </mc:Choice>
                <mc:Fallback>
                  <p:oleObj name="Equation" r:id="rId40" imgW="3962400" imgH="5486400" progId="Equation.DSMT4">
                    <p:embed/>
                    <p:pic>
                      <p:nvPicPr>
                        <p:cNvPr id="0" name="Object 68"/>
                        <p:cNvPicPr>
                          <a:picLocks noChangeAspect="1" noChangeArrowheads="1"/>
                        </p:cNvPicPr>
                        <p:nvPr/>
                      </p:nvPicPr>
                      <p:blipFill>
                        <a:blip r:embed="rId41"/>
                        <a:srcRect/>
                        <a:stretch>
                          <a:fillRect/>
                        </a:stretch>
                      </p:blipFill>
                      <p:spPr bwMode="auto">
                        <a:xfrm>
                          <a:off x="1741" y="838"/>
                          <a:ext cx="167"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29024" name="Oval 69"/>
            <p:cNvSpPr>
              <a:spLocks noChangeArrowheads="1"/>
            </p:cNvSpPr>
            <p:nvPr/>
          </p:nvSpPr>
          <p:spPr bwMode="auto">
            <a:xfrm>
              <a:off x="2525" y="1015"/>
              <a:ext cx="29" cy="29"/>
            </a:xfrm>
            <a:prstGeom prst="ellipse">
              <a:avLst/>
            </a:prstGeom>
            <a:solidFill>
              <a:schemeClr val="tx1"/>
            </a:solidFill>
            <a:ln w="9525">
              <a:solidFill>
                <a:schemeClr val="tx1"/>
              </a:solidFill>
              <a:round/>
            </a:ln>
          </p:spPr>
          <p:txBody>
            <a:bodyPr wrap="none" anchor="ctr"/>
            <a:lstStyle>
              <a:lvl1pPr>
                <a:spcBef>
                  <a:spcPct val="20000"/>
                </a:spcBef>
                <a:buClr>
                  <a:schemeClr val="folHlink"/>
                </a:buClr>
                <a:buSzPct val="60000"/>
                <a:buFont typeface="Wingdings" panose="05000000000000000000" pitchFamily="2" charset="2"/>
                <a:buBlip>
                  <a:blip r:embed="rId1"/>
                </a:buBlip>
                <a:defRPr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Blip>
                  <a:blip r:embed="rId2"/>
                </a:buBlip>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Blip>
                  <a:blip r:embed="rId1"/>
                </a:buBlip>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Blip>
                  <a:blip r:embed="rId3"/>
                </a:buBlip>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dirty="0"/>
            </a:p>
          </p:txBody>
        </p:sp>
        <p:sp>
          <p:nvSpPr>
            <p:cNvPr id="129025" name="Oval 70"/>
            <p:cNvSpPr>
              <a:spLocks noChangeArrowheads="1"/>
            </p:cNvSpPr>
            <p:nvPr/>
          </p:nvSpPr>
          <p:spPr bwMode="auto">
            <a:xfrm>
              <a:off x="3576" y="2088"/>
              <a:ext cx="48" cy="48"/>
            </a:xfrm>
            <a:prstGeom prst="ellipse">
              <a:avLst/>
            </a:prstGeom>
            <a:solidFill>
              <a:schemeClr val="tx1"/>
            </a:solidFill>
            <a:ln w="9525">
              <a:solidFill>
                <a:schemeClr val="tx1"/>
              </a:solidFill>
              <a:round/>
            </a:ln>
          </p:spPr>
          <p:txBody>
            <a:bodyPr wrap="none" anchor="ctr"/>
            <a:lstStyle>
              <a:lvl1pPr>
                <a:spcBef>
                  <a:spcPct val="20000"/>
                </a:spcBef>
                <a:buClr>
                  <a:schemeClr val="folHlink"/>
                </a:buClr>
                <a:buSzPct val="60000"/>
                <a:buFont typeface="Wingdings" panose="05000000000000000000" pitchFamily="2" charset="2"/>
                <a:buBlip>
                  <a:blip r:embed="rId1"/>
                </a:buBlip>
                <a:defRPr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Blip>
                  <a:blip r:embed="rId2"/>
                </a:buBlip>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Blip>
                  <a:blip r:embed="rId1"/>
                </a:buBlip>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Blip>
                  <a:blip r:embed="rId3"/>
                </a:buBlip>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p>
          </p:txBody>
        </p:sp>
        <p:sp>
          <p:nvSpPr>
            <p:cNvPr id="129026" name="Oval 71"/>
            <p:cNvSpPr>
              <a:spLocks noChangeArrowheads="1"/>
            </p:cNvSpPr>
            <p:nvPr/>
          </p:nvSpPr>
          <p:spPr bwMode="auto">
            <a:xfrm>
              <a:off x="3000" y="2370"/>
              <a:ext cx="48" cy="48"/>
            </a:xfrm>
            <a:prstGeom prst="ellipse">
              <a:avLst/>
            </a:prstGeom>
            <a:solidFill>
              <a:schemeClr val="tx1"/>
            </a:solidFill>
            <a:ln w="9525">
              <a:solidFill>
                <a:schemeClr val="tx1"/>
              </a:solidFill>
              <a:round/>
            </a:ln>
          </p:spPr>
          <p:txBody>
            <a:bodyPr wrap="none" anchor="ctr"/>
            <a:lstStyle>
              <a:lvl1pPr>
                <a:spcBef>
                  <a:spcPct val="20000"/>
                </a:spcBef>
                <a:buClr>
                  <a:schemeClr val="folHlink"/>
                </a:buClr>
                <a:buSzPct val="60000"/>
                <a:buFont typeface="Wingdings" panose="05000000000000000000" pitchFamily="2" charset="2"/>
                <a:buBlip>
                  <a:blip r:embed="rId1"/>
                </a:buBlip>
                <a:defRPr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Blip>
                  <a:blip r:embed="rId2"/>
                </a:buBlip>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Blip>
                  <a:blip r:embed="rId1"/>
                </a:buBlip>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Blip>
                  <a:blip r:embed="rId3"/>
                </a:buBlip>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6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p>
          </p:txBody>
        </p:sp>
      </p:grpSp>
      <p:sp>
        <p:nvSpPr>
          <p:cNvPr id="129039" name="文本框 129038"/>
          <p:cNvSpPr txBox="1"/>
          <p:nvPr/>
        </p:nvSpPr>
        <p:spPr>
          <a:xfrm>
            <a:off x="8015613" y="2229368"/>
            <a:ext cx="3991620" cy="829945"/>
          </a:xfrm>
          <a:prstGeom prst="rect">
            <a:avLst/>
          </a:prstGeom>
          <a:noFill/>
        </p:spPr>
        <p:txBody>
          <a:bodyPr wrap="square" rtlCol="0">
            <a:spAutoFit/>
          </a:bodyPr>
          <a:lstStyle/>
          <a:p>
            <a:r>
              <a:rPr lang="zh-CN" altLang="en-US" sz="2400" dirty="0">
                <a:solidFill>
                  <a:srgbClr val="C00000"/>
                </a:solidFill>
                <a:latin typeface="黑体" panose="02010609060101010101" pitchFamily="2" charset="-122"/>
                <a:ea typeface="黑体" panose="02010609060101010101" pitchFamily="2" charset="-122"/>
              </a:rPr>
              <a:t>方法特点：实用时简单，但不能严格证明稳定性成立。</a:t>
            </a:r>
            <a:endParaRPr lang="zh-CN" altLang="en-US" sz="2400" dirty="0">
              <a:solidFill>
                <a:srgbClr val="C00000"/>
              </a:solidFill>
              <a:latin typeface="黑体" panose="02010609060101010101" pitchFamily="2" charset="-122"/>
              <a:ea typeface="黑体" panose="02010609060101010101" pitchFamily="2" charset="-122"/>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灯片编号占位符 1"/>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1"/>
              </a:buBlip>
              <a:defRPr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folHlink"/>
              </a:buClr>
              <a:buSzPct val="60000"/>
              <a:buFont typeface="Wingdings" panose="05000000000000000000" pitchFamily="2" charset="2"/>
              <a:buBlip>
                <a:blip r:embed="rId2"/>
              </a:buBlip>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SzPct val="60000"/>
              <a:buFont typeface="Wingdings" panose="05000000000000000000" pitchFamily="2" charset="2"/>
              <a:buBlip>
                <a:blip r:embed="rId1"/>
              </a:buBlip>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folHlink"/>
              </a:buClr>
              <a:buSzPct val="60000"/>
              <a:buFont typeface="Wingdings" panose="05000000000000000000" pitchFamily="2" charset="2"/>
              <a:buBlip>
                <a:blip r:embed="rId3"/>
              </a:buBlip>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folHlink"/>
              </a:buClr>
              <a:buSzPct val="60000"/>
              <a:buFont typeface="Wingdings" panose="05000000000000000000" pitchFamily="2" charset="2"/>
              <a:buChar char="n"/>
              <a:defRPr sz="16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folHlink"/>
              </a:buClr>
              <a:buSzPct val="60000"/>
              <a:buFont typeface="Wingdings" panose="05000000000000000000" pitchFamily="2" charset="2"/>
              <a:buChar char="n"/>
              <a:defRPr sz="16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folHlink"/>
              </a:buClr>
              <a:buSzPct val="60000"/>
              <a:buFont typeface="Wingdings" panose="05000000000000000000" pitchFamily="2" charset="2"/>
              <a:buChar char="n"/>
              <a:defRPr sz="16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folHlink"/>
              </a:buClr>
              <a:buSzPct val="60000"/>
              <a:buFont typeface="Wingdings" panose="05000000000000000000" pitchFamily="2" charset="2"/>
              <a:buChar char="n"/>
              <a:defRPr sz="16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folHlink"/>
              </a:buClr>
              <a:buSzPct val="60000"/>
              <a:buFont typeface="Wingdings" panose="05000000000000000000" pitchFamily="2" charset="2"/>
              <a:buChar char="n"/>
              <a:defRPr sz="16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fld id="{9ECAC957-7A1F-4CEE-81B1-A936162B6B3C}" type="slidenum">
              <a:rPr lang="zh-CN" altLang="en-US" sz="1400">
                <a:solidFill>
                  <a:srgbClr val="022EBA"/>
                </a:solidFill>
                <a:ea typeface="黑体" panose="02010609060101010101" pitchFamily="2" charset="-122"/>
              </a:rPr>
            </a:fld>
            <a:endParaRPr lang="zh-CN" altLang="en-US" sz="1400">
              <a:solidFill>
                <a:srgbClr val="022EBA"/>
              </a:solidFill>
              <a:ea typeface="黑体" panose="02010609060101010101" pitchFamily="2" charset="-122"/>
            </a:endParaRPr>
          </a:p>
        </p:txBody>
      </p:sp>
      <p:sp>
        <p:nvSpPr>
          <p:cNvPr id="16385" name="标题 4097"/>
          <p:cNvSpPr>
            <a:spLocks noGrp="1"/>
          </p:cNvSpPr>
          <p:nvPr>
            <p:ph type="title"/>
          </p:nvPr>
        </p:nvSpPr>
        <p:spPr>
          <a:xfrm>
            <a:off x="810950" y="-99350"/>
            <a:ext cx="9144000" cy="719138"/>
          </a:xfrm>
        </p:spPr>
        <p:txBody>
          <a:bodyPr/>
          <a:lstStyle/>
          <a:p>
            <a:pPr>
              <a:lnSpc>
                <a:spcPct val="120000"/>
              </a:lnSpc>
              <a:defRPr/>
            </a:pPr>
            <a:r>
              <a:rPr lang="zh-CN" altLang="en-US" sz="3200" spc="350" dirty="0">
                <a:latin typeface="华文中宋" panose="02010600040101010101" pitchFamily="2" charset="-122"/>
                <a:ea typeface="华文中宋" panose="02010600040101010101" pitchFamily="2" charset="-122"/>
              </a:rPr>
              <a:t>第六章 机器人控制技术</a:t>
            </a:r>
            <a:endParaRPr lang="zh-CN" altLang="en-US" sz="3200" spc="350" dirty="0">
              <a:latin typeface="华文中宋" panose="02010600040101010101" pitchFamily="2" charset="-122"/>
              <a:ea typeface="华文中宋" panose="02010600040101010101" pitchFamily="2" charset="-122"/>
            </a:endParaRPr>
          </a:p>
        </p:txBody>
      </p:sp>
      <p:sp>
        <p:nvSpPr>
          <p:cNvPr id="7173" name="矩形 7172"/>
          <p:cNvSpPr/>
          <p:nvPr/>
        </p:nvSpPr>
        <p:spPr>
          <a:xfrm>
            <a:off x="2495550" y="1008416"/>
            <a:ext cx="8556272" cy="3400425"/>
          </a:xfrm>
          <a:prstGeom prst="rect">
            <a:avLst/>
          </a:prstGeom>
          <a:noFill/>
          <a:ln w="9525">
            <a:noFill/>
          </a:ln>
        </p:spPr>
        <p:txBody>
          <a:bodyPr/>
          <a:lstStyle/>
          <a:p>
            <a:pPr marL="342900" indent="-342900">
              <a:lnSpc>
                <a:spcPct val="90000"/>
              </a:lnSpc>
              <a:spcBef>
                <a:spcPct val="35000"/>
              </a:spcBef>
              <a:buClr>
                <a:srgbClr val="333399"/>
              </a:buClr>
              <a:buSzPct val="90000"/>
              <a:defRPr/>
            </a:pPr>
            <a:r>
              <a:rPr lang="en-US" altLang="zh-CN" sz="2800" dirty="0">
                <a:latin typeface="华文中宋" panose="02010600040101010101" pitchFamily="2" charset="-122"/>
                <a:ea typeface="华文中宋" panose="02010600040101010101" pitchFamily="2" charset="-122"/>
                <a:cs typeface="+mj-ea"/>
                <a:sym typeface="Wingdings" panose="05000000000000000000" pitchFamily="2" charset="2"/>
              </a:rPr>
              <a:t> </a:t>
            </a:r>
            <a:r>
              <a:rPr lang="en-US" altLang="zh-CN" sz="2800" b="1" dirty="0">
                <a:latin typeface="Times New Roman" panose="02020603050405020304" pitchFamily="18" charset="0"/>
                <a:ea typeface="华文中宋" panose="02010600040101010101" pitchFamily="2" charset="-122"/>
                <a:cs typeface="Times New Roman" panose="02020603050405020304" pitchFamily="18" charset="0"/>
                <a:sym typeface="Wingdings" panose="05000000000000000000" pitchFamily="2" charset="2"/>
              </a:rPr>
              <a:t>6.1 </a:t>
            </a:r>
            <a:r>
              <a:rPr lang="zh-CN" altLang="en-US" sz="2800" b="1" dirty="0">
                <a:latin typeface="Times New Roman" panose="02020603050405020304" pitchFamily="18" charset="0"/>
                <a:ea typeface="华文中宋" panose="02010600040101010101" pitchFamily="2" charset="-122"/>
                <a:cs typeface="Times New Roman" panose="02020603050405020304" pitchFamily="18" charset="0"/>
                <a:sym typeface="Wingdings" panose="05000000000000000000" pitchFamily="2" charset="2"/>
              </a:rPr>
              <a:t>机器人控制系统概述</a:t>
            </a:r>
            <a:endParaRPr lang="en-US" altLang="zh-CN" sz="2800" b="1" dirty="0">
              <a:latin typeface="Times New Roman" panose="02020603050405020304" pitchFamily="18" charset="0"/>
              <a:ea typeface="华文中宋" panose="02010600040101010101" pitchFamily="2" charset="-122"/>
              <a:cs typeface="Times New Roman" panose="02020603050405020304" pitchFamily="18" charset="0"/>
            </a:endParaRPr>
          </a:p>
          <a:p>
            <a:pPr marL="457200" indent="-457200">
              <a:lnSpc>
                <a:spcPct val="130000"/>
              </a:lnSpc>
              <a:spcBef>
                <a:spcPct val="35000"/>
              </a:spcBef>
              <a:buClr>
                <a:srgbClr val="333399"/>
              </a:buClr>
              <a:buFont typeface="Wingdings" panose="05000000000000000000" pitchFamily="2" charset="2"/>
              <a:buChar char="&amp;"/>
              <a:defRPr/>
            </a:pPr>
            <a:r>
              <a:rPr lang="en-US" altLang="zh-CN" sz="2800" b="1" dirty="0">
                <a:latin typeface="Times New Roman" panose="02020603050405020304" pitchFamily="18" charset="0"/>
                <a:ea typeface="华文中宋" panose="02010600040101010101" pitchFamily="2" charset="-122"/>
                <a:cs typeface="Times New Roman" panose="02020603050405020304" pitchFamily="18" charset="0"/>
                <a:sym typeface="Wingdings" panose="05000000000000000000" pitchFamily="2" charset="2"/>
              </a:rPr>
              <a:t> 6.2 </a:t>
            </a:r>
            <a:r>
              <a:rPr lang="zh-CN" altLang="en-US" sz="2800" b="1" dirty="0">
                <a:latin typeface="Times New Roman" panose="02020603050405020304" pitchFamily="18" charset="0"/>
                <a:ea typeface="华文中宋" panose="02010600040101010101" pitchFamily="2" charset="-122"/>
                <a:cs typeface="Times New Roman" panose="02020603050405020304" pitchFamily="18" charset="0"/>
                <a:sym typeface="Wingdings" panose="05000000000000000000" pitchFamily="2" charset="2"/>
              </a:rPr>
              <a:t>机器人单关节位置控制（机电部分）</a:t>
            </a:r>
            <a:endParaRPr lang="en-US" altLang="zh-CN" sz="2800" b="1" dirty="0">
              <a:latin typeface="Times New Roman" panose="02020603050405020304" pitchFamily="18" charset="0"/>
              <a:ea typeface="华文中宋" panose="02010600040101010101" pitchFamily="2" charset="-122"/>
              <a:cs typeface="Times New Roman" panose="02020603050405020304" pitchFamily="18" charset="0"/>
              <a:sym typeface="Wingdings" panose="05000000000000000000" pitchFamily="2" charset="2"/>
            </a:endParaRPr>
          </a:p>
          <a:p>
            <a:pPr marL="457200" indent="-457200">
              <a:lnSpc>
                <a:spcPct val="130000"/>
              </a:lnSpc>
              <a:spcBef>
                <a:spcPct val="35000"/>
              </a:spcBef>
              <a:buClr>
                <a:srgbClr val="333399"/>
              </a:buClr>
              <a:buFont typeface="Wingdings" panose="05000000000000000000" pitchFamily="2" charset="2"/>
              <a:buChar char="&amp;"/>
              <a:defRPr/>
            </a:pPr>
            <a:r>
              <a:rPr lang="en-US" altLang="zh-CN" sz="2400" dirty="0">
                <a:latin typeface="Times New Roman" panose="02020603050405020304" pitchFamily="18" charset="0"/>
                <a:ea typeface="华文中宋" panose="02010600040101010101" pitchFamily="2" charset="-122"/>
                <a:cs typeface="Times New Roman" panose="02020603050405020304" pitchFamily="18" charset="0"/>
              </a:rPr>
              <a:t> 6.2.1 </a:t>
            </a:r>
            <a:r>
              <a:rPr lang="zh-CN" altLang="en-US" sz="2400" dirty="0">
                <a:latin typeface="Times New Roman" panose="02020603050405020304" pitchFamily="18" charset="0"/>
                <a:ea typeface="华文中宋" panose="02010600040101010101" pitchFamily="2" charset="-122"/>
                <a:cs typeface="Times New Roman" panose="02020603050405020304" pitchFamily="18" charset="0"/>
              </a:rPr>
              <a:t>知识回顾：二阶线性系统稳定性</a:t>
            </a:r>
            <a:endParaRPr lang="en-US" altLang="zh-CN" sz="2400" dirty="0">
              <a:latin typeface="Times New Roman" panose="02020603050405020304" pitchFamily="18" charset="0"/>
              <a:ea typeface="华文中宋" panose="02010600040101010101" pitchFamily="2" charset="-122"/>
              <a:cs typeface="Times New Roman" panose="02020603050405020304" pitchFamily="18" charset="0"/>
            </a:endParaRPr>
          </a:p>
          <a:p>
            <a:pPr marL="457200" indent="-457200">
              <a:lnSpc>
                <a:spcPct val="130000"/>
              </a:lnSpc>
              <a:spcBef>
                <a:spcPct val="35000"/>
              </a:spcBef>
              <a:buClr>
                <a:srgbClr val="333399"/>
              </a:buClr>
              <a:buFont typeface="Wingdings" panose="05000000000000000000" pitchFamily="2" charset="2"/>
              <a:buChar char="&amp;"/>
              <a:defRPr/>
            </a:pPr>
            <a:r>
              <a:rPr lang="en-US" altLang="zh-CN" sz="2400" dirty="0">
                <a:latin typeface="Times New Roman" panose="02020603050405020304" pitchFamily="18" charset="0"/>
                <a:ea typeface="华文中宋" panose="02010600040101010101" pitchFamily="2" charset="-122"/>
                <a:cs typeface="Times New Roman" panose="02020603050405020304" pitchFamily="18" charset="0"/>
              </a:rPr>
              <a:t> 6.2.2 </a:t>
            </a:r>
            <a:r>
              <a:rPr lang="zh-CN" altLang="en-US" sz="2400" dirty="0">
                <a:latin typeface="Times New Roman" panose="02020603050405020304" pitchFamily="18" charset="0"/>
                <a:ea typeface="华文中宋" panose="02010600040101010101" pitchFamily="2" charset="-122"/>
                <a:cs typeface="Times New Roman" panose="02020603050405020304" pitchFamily="18" charset="0"/>
              </a:rPr>
              <a:t>机器人单关节的建模与</a:t>
            </a:r>
            <a:r>
              <a:rPr lang="en-US" altLang="zh-CN" sz="2400" dirty="0">
                <a:latin typeface="Times New Roman" panose="02020603050405020304" pitchFamily="18" charset="0"/>
                <a:ea typeface="华文中宋" panose="02010600040101010101" pitchFamily="2" charset="-122"/>
                <a:cs typeface="Times New Roman" panose="02020603050405020304" pitchFamily="18" charset="0"/>
              </a:rPr>
              <a:t>PD</a:t>
            </a:r>
            <a:r>
              <a:rPr lang="zh-CN" altLang="en-US" sz="2400" dirty="0">
                <a:latin typeface="Times New Roman" panose="02020603050405020304" pitchFamily="18" charset="0"/>
                <a:ea typeface="华文中宋" panose="02010600040101010101" pitchFamily="2" charset="-122"/>
                <a:cs typeface="Times New Roman" panose="02020603050405020304" pitchFamily="18" charset="0"/>
              </a:rPr>
              <a:t>控制</a:t>
            </a:r>
            <a:endParaRPr lang="en-US" altLang="zh-CN" sz="2400" dirty="0">
              <a:latin typeface="Times New Roman" panose="02020603050405020304" pitchFamily="18" charset="0"/>
              <a:ea typeface="华文中宋" panose="02010600040101010101" pitchFamily="2" charset="-122"/>
              <a:cs typeface="Times New Roman" panose="02020603050405020304" pitchFamily="18" charset="0"/>
            </a:endParaRPr>
          </a:p>
          <a:p>
            <a:pPr marL="457200" indent="-457200">
              <a:lnSpc>
                <a:spcPct val="130000"/>
              </a:lnSpc>
              <a:spcBef>
                <a:spcPct val="35000"/>
              </a:spcBef>
              <a:buClr>
                <a:srgbClr val="333399"/>
              </a:buClr>
              <a:buFont typeface="Wingdings" panose="05000000000000000000" pitchFamily="2" charset="2"/>
              <a:buChar char="&amp;"/>
              <a:defRPr/>
            </a:pPr>
            <a:r>
              <a:rPr lang="en-US" altLang="zh-CN" sz="2800" b="1" dirty="0">
                <a:latin typeface="Times New Roman" panose="02020603050405020304" pitchFamily="18" charset="0"/>
                <a:ea typeface="华文中宋" panose="02010600040101010101" pitchFamily="2" charset="-122"/>
                <a:cs typeface="Times New Roman" panose="02020603050405020304" pitchFamily="18" charset="0"/>
              </a:rPr>
              <a:t> 6.3 </a:t>
            </a:r>
            <a:r>
              <a:rPr lang="zh-CN" altLang="en-US" sz="2800" b="1" dirty="0">
                <a:latin typeface="Times New Roman" panose="02020603050405020304" pitchFamily="18" charset="0"/>
                <a:ea typeface="华文中宋" panose="02010600040101010101" pitchFamily="2" charset="-122"/>
                <a:cs typeface="Times New Roman" panose="02020603050405020304" pitchFamily="18" charset="0"/>
              </a:rPr>
              <a:t>机器人单关节分解控制器设计（机械部分）</a:t>
            </a:r>
            <a:endParaRPr lang="en-US" altLang="zh-CN" sz="2800" b="1" dirty="0">
              <a:latin typeface="Times New Roman" panose="02020603050405020304" pitchFamily="18" charset="0"/>
              <a:ea typeface="华文中宋" panose="02010600040101010101" pitchFamily="2" charset="-122"/>
              <a:cs typeface="Times New Roman" panose="02020603050405020304" pitchFamily="18" charset="0"/>
            </a:endParaRPr>
          </a:p>
          <a:p>
            <a:pPr marL="457200" indent="-457200">
              <a:lnSpc>
                <a:spcPct val="130000"/>
              </a:lnSpc>
              <a:spcBef>
                <a:spcPct val="35000"/>
              </a:spcBef>
              <a:buClr>
                <a:srgbClr val="333399"/>
              </a:buClr>
              <a:buFont typeface="Wingdings" panose="05000000000000000000" pitchFamily="2" charset="2"/>
              <a:buChar char="&amp;"/>
              <a:defRPr/>
            </a:pPr>
            <a:r>
              <a:rPr lang="en-US" altLang="zh-CN" sz="2800"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2800" b="1" dirty="0">
                <a:latin typeface="Times New Roman" panose="02020603050405020304" pitchFamily="18" charset="0"/>
                <a:ea typeface="华文中宋" panose="02010600040101010101" pitchFamily="2" charset="-122"/>
                <a:cs typeface="Times New Roman" panose="02020603050405020304" pitchFamily="18" charset="0"/>
              </a:rPr>
              <a:t>6.4 </a:t>
            </a:r>
            <a:r>
              <a:rPr lang="zh-CN" altLang="en-US" sz="2800" b="1" dirty="0">
                <a:latin typeface="Times New Roman" panose="02020603050405020304" pitchFamily="18" charset="0"/>
                <a:ea typeface="华文中宋" panose="02010600040101010101" pitchFamily="2" charset="-122"/>
                <a:cs typeface="Times New Roman" panose="02020603050405020304" pitchFamily="18" charset="0"/>
              </a:rPr>
              <a:t>机器人非线性控制（机械部分）</a:t>
            </a:r>
            <a:endParaRPr lang="en-US" altLang="zh-CN" sz="2800" b="1" dirty="0">
              <a:latin typeface="Times New Roman" panose="02020603050405020304" pitchFamily="18" charset="0"/>
              <a:ea typeface="华文中宋" panose="02010600040101010101" pitchFamily="2" charset="-122"/>
              <a:cs typeface="Times New Roman" panose="02020603050405020304" pitchFamily="18" charset="0"/>
            </a:endParaRPr>
          </a:p>
          <a:p>
            <a:pPr marL="457200" indent="-457200">
              <a:lnSpc>
                <a:spcPct val="130000"/>
              </a:lnSpc>
              <a:spcBef>
                <a:spcPct val="35000"/>
              </a:spcBef>
              <a:buClr>
                <a:srgbClr val="333399"/>
              </a:buClr>
              <a:buFont typeface="Wingdings" panose="05000000000000000000" pitchFamily="2" charset="2"/>
              <a:buChar char="&amp;"/>
              <a:defRPr/>
            </a:pPr>
            <a:r>
              <a:rPr lang="zh-CN" altLang="en-US" sz="2800"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2800" b="1" dirty="0">
                <a:latin typeface="Times New Roman" panose="02020603050405020304" pitchFamily="18" charset="0"/>
                <a:ea typeface="华文中宋" panose="02010600040101010101" pitchFamily="2" charset="-122"/>
                <a:cs typeface="Times New Roman" panose="02020603050405020304" pitchFamily="18" charset="0"/>
              </a:rPr>
              <a:t>6.5 </a:t>
            </a:r>
            <a:r>
              <a:rPr lang="zh-CN" altLang="en-US" sz="2800" b="1" dirty="0">
                <a:latin typeface="Times New Roman" panose="02020603050405020304" pitchFamily="18" charset="0"/>
                <a:ea typeface="华文中宋" panose="02010600040101010101" pitchFamily="2" charset="-122"/>
                <a:cs typeface="Times New Roman" panose="02020603050405020304" pitchFamily="18" charset="0"/>
              </a:rPr>
              <a:t>机器人自适应控制（机械部分）</a:t>
            </a:r>
            <a:endParaRPr lang="en-US" altLang="zh-CN" sz="2800" b="1" dirty="0">
              <a:latin typeface="Times New Roman" panose="02020603050405020304" pitchFamily="18" charset="0"/>
              <a:ea typeface="华文中宋" panose="02010600040101010101" pitchFamily="2" charset="-122"/>
              <a:cs typeface="Times New Roman" panose="02020603050405020304" pitchFamily="18" charset="0"/>
            </a:endParaRPr>
          </a:p>
          <a:p>
            <a:pPr marL="457200" indent="-457200">
              <a:lnSpc>
                <a:spcPct val="130000"/>
              </a:lnSpc>
              <a:spcBef>
                <a:spcPct val="35000"/>
              </a:spcBef>
              <a:buClr>
                <a:srgbClr val="333399"/>
              </a:buClr>
              <a:buFont typeface="Wingdings" panose="05000000000000000000" pitchFamily="2" charset="2"/>
              <a:buChar char="&amp;"/>
              <a:defRPr/>
            </a:pPr>
            <a:r>
              <a:rPr lang="zh-CN" altLang="en-US" sz="2800" b="1"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2800" b="1" dirty="0">
                <a:latin typeface="Times New Roman" panose="02020603050405020304" pitchFamily="18" charset="0"/>
                <a:ea typeface="华文中宋" panose="02010600040101010101" pitchFamily="2" charset="-122"/>
                <a:cs typeface="Times New Roman" panose="02020603050405020304" pitchFamily="18" charset="0"/>
              </a:rPr>
              <a:t>6.6 </a:t>
            </a:r>
            <a:r>
              <a:rPr lang="zh-CN" altLang="en-US" sz="2800" b="1" dirty="0">
                <a:latin typeface="Times New Roman" panose="02020603050405020304" pitchFamily="18" charset="0"/>
                <a:ea typeface="华文中宋" panose="02010600040101010101" pitchFamily="2" charset="-122"/>
                <a:cs typeface="Times New Roman" panose="02020603050405020304" pitchFamily="18" charset="0"/>
              </a:rPr>
              <a:t>机器人力控制</a:t>
            </a:r>
            <a:r>
              <a:rPr lang="en-US" altLang="zh-CN" sz="2800" b="1" dirty="0">
                <a:latin typeface="Times New Roman" panose="02020603050405020304" pitchFamily="18" charset="0"/>
                <a:ea typeface="华文中宋" panose="02010600040101010101" pitchFamily="2" charset="-122"/>
                <a:cs typeface="Times New Roman" panose="02020603050405020304" pitchFamily="18" charset="0"/>
              </a:rPr>
              <a:t> </a:t>
            </a:r>
            <a:endParaRPr lang="en-US" altLang="zh-CN" sz="2800" b="1" dirty="0">
              <a:latin typeface="Times New Roman" panose="02020603050405020304" pitchFamily="18" charset="0"/>
              <a:ea typeface="华文中宋" panose="02010600040101010101" pitchFamily="2" charset="-122"/>
              <a:cs typeface="Times New Roman" panose="02020603050405020304" pitchFamily="18" charset="0"/>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ChangeArrowheads="1"/>
          </p:cNvSpPr>
          <p:nvPr/>
        </p:nvSpPr>
        <p:spPr bwMode="auto">
          <a:xfrm>
            <a:off x="1550988" y="69850"/>
            <a:ext cx="9072562"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b="1" dirty="0">
                <a:solidFill>
                  <a:srgbClr val="000000"/>
                </a:solidFill>
                <a:latin typeface="Times New Roman" panose="02020603050405020304" pitchFamily="18" charset="0"/>
                <a:ea typeface="华文中宋" panose="02010600040101010101" pitchFamily="2" charset="-122"/>
              </a:rPr>
              <a:t>习题</a:t>
            </a:r>
            <a:endParaRPr lang="zh-CN" altLang="en-US" sz="2800" b="1" dirty="0">
              <a:solidFill>
                <a:srgbClr val="000000"/>
              </a:solidFill>
              <a:latin typeface="Times New Roman" panose="02020603050405020304" pitchFamily="18" charset="0"/>
              <a:ea typeface="华文中宋" panose="02010600040101010101" pitchFamily="2" charset="-122"/>
            </a:endParaRPr>
          </a:p>
        </p:txBody>
      </p:sp>
      <p:sp>
        <p:nvSpPr>
          <p:cNvPr id="5" name="矩形 28"/>
          <p:cNvSpPr>
            <a:spLocks noChangeArrowheads="1"/>
          </p:cNvSpPr>
          <p:nvPr/>
        </p:nvSpPr>
        <p:spPr bwMode="auto">
          <a:xfrm>
            <a:off x="1631950" y="846138"/>
            <a:ext cx="278634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dirty="0">
                <a:solidFill>
                  <a:srgbClr val="000000"/>
                </a:solidFill>
                <a:latin typeface="微软雅黑" panose="020B0503020204020204" pitchFamily="34" charset="-122"/>
                <a:ea typeface="黑体" panose="02010609060101010101" pitchFamily="2" charset="-122"/>
              </a:rPr>
              <a:t>1.</a:t>
            </a:r>
            <a:r>
              <a:rPr lang="zh-CN" altLang="en-US" b="1" dirty="0">
                <a:solidFill>
                  <a:srgbClr val="000000"/>
                </a:solidFill>
                <a:latin typeface="微软雅黑" panose="020B0503020204020204" pitchFamily="34" charset="-122"/>
                <a:ea typeface="黑体" panose="02010609060101010101" pitchFamily="2" charset="-122"/>
              </a:rPr>
              <a:t> 如果操作臂负载惯性矩</a:t>
            </a:r>
            <a:endParaRPr lang="zh-CN" altLang="en-US" b="1" baseline="-25000" dirty="0">
              <a:solidFill>
                <a:srgbClr val="000000"/>
              </a:solidFill>
            </a:endParaRPr>
          </a:p>
        </p:txBody>
      </p:sp>
      <p:graphicFrame>
        <p:nvGraphicFramePr>
          <p:cNvPr id="6" name="对象 33"/>
          <p:cNvGraphicFramePr>
            <a:graphicFrameLocks noChangeAspect="1"/>
          </p:cNvGraphicFramePr>
          <p:nvPr/>
        </p:nvGraphicFramePr>
        <p:xfrm>
          <a:off x="4511675" y="836613"/>
          <a:ext cx="360363" cy="412750"/>
        </p:xfrm>
        <a:graphic>
          <a:graphicData uri="http://schemas.openxmlformats.org/presentationml/2006/ole">
            <mc:AlternateContent xmlns:mc="http://schemas.openxmlformats.org/markup-compatibility/2006">
              <mc:Choice xmlns:v="urn:schemas-microsoft-com:vml" Requires="v">
                <p:oleObj spid="_x0000_s32974" name="" r:id="rId1" imgW="177800" imgH="202565" progId="Equation.DSMT4">
                  <p:embed/>
                </p:oleObj>
              </mc:Choice>
              <mc:Fallback>
                <p:oleObj name="" r:id="rId1" imgW="177800" imgH="202565" progId="Equation.DSMT4">
                  <p:embed/>
                  <p:pic>
                    <p:nvPicPr>
                      <p:cNvPr id="0" name="对象 3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11675" y="836613"/>
                        <a:ext cx="360363" cy="41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7" name="矩形 39"/>
          <p:cNvSpPr>
            <a:spLocks noChangeArrowheads="1"/>
          </p:cNvSpPr>
          <p:nvPr/>
        </p:nvSpPr>
        <p:spPr bwMode="auto">
          <a:xfrm>
            <a:off x="4843463" y="846138"/>
            <a:ext cx="4127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b="1">
                <a:solidFill>
                  <a:srgbClr val="000000"/>
                </a:solidFill>
                <a:latin typeface="微软雅黑" panose="020B0503020204020204" pitchFamily="34" charset="-122"/>
                <a:ea typeface="黑体" panose="02010609060101010101" pitchFamily="2" charset="-122"/>
              </a:rPr>
              <a:t>在</a:t>
            </a:r>
            <a:endParaRPr lang="zh-CN" altLang="en-US" b="1">
              <a:solidFill>
                <a:srgbClr val="000000"/>
              </a:solidFill>
              <a:latin typeface="微软雅黑" panose="020B0503020204020204" pitchFamily="34" charset="-122"/>
              <a:ea typeface="黑体" panose="02010609060101010101" pitchFamily="2" charset="-122"/>
            </a:endParaRPr>
          </a:p>
        </p:txBody>
      </p:sp>
      <p:graphicFrame>
        <p:nvGraphicFramePr>
          <p:cNvPr id="8" name="对象 51"/>
          <p:cNvGraphicFramePr>
            <a:graphicFrameLocks noChangeAspect="1"/>
          </p:cNvGraphicFramePr>
          <p:nvPr/>
        </p:nvGraphicFramePr>
        <p:xfrm>
          <a:off x="5232400" y="812800"/>
          <a:ext cx="1250950" cy="434975"/>
        </p:xfrm>
        <a:graphic>
          <a:graphicData uri="http://schemas.openxmlformats.org/presentationml/2006/ole">
            <mc:AlternateContent xmlns:mc="http://schemas.openxmlformats.org/markup-compatibility/2006">
              <mc:Choice xmlns:v="urn:schemas-microsoft-com:vml" Requires="v">
                <p:oleObj spid="_x0000_s32975" name="" r:id="rId3" imgW="621665" imgH="215900" progId="Equation.DSMT4">
                  <p:embed/>
                </p:oleObj>
              </mc:Choice>
              <mc:Fallback>
                <p:oleObj name="" r:id="rId3" imgW="621665" imgH="215900" progId="Equation.DSMT4">
                  <p:embed/>
                  <p:pic>
                    <p:nvPicPr>
                      <p:cNvPr id="0" name="对象 5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32400" y="812800"/>
                        <a:ext cx="1250950" cy="434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9" name="矩形 43"/>
          <p:cNvSpPr>
            <a:spLocks noChangeArrowheads="1"/>
          </p:cNvSpPr>
          <p:nvPr/>
        </p:nvSpPr>
        <p:spPr bwMode="auto">
          <a:xfrm>
            <a:off x="6527800" y="850900"/>
            <a:ext cx="27114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b="1" dirty="0">
                <a:solidFill>
                  <a:srgbClr val="000000"/>
                </a:solidFill>
                <a:latin typeface="微软雅黑" panose="020B0503020204020204" pitchFamily="34" charset="-122"/>
                <a:ea typeface="黑体" panose="02010609060101010101" pitchFamily="2" charset="-122"/>
              </a:rPr>
              <a:t>之间变化，电机轴惯性矩</a:t>
            </a:r>
            <a:endParaRPr lang="zh-CN" altLang="en-US" b="1" dirty="0">
              <a:solidFill>
                <a:srgbClr val="000000"/>
              </a:solidFill>
              <a:latin typeface="微软雅黑" panose="020B0503020204020204" pitchFamily="34" charset="-122"/>
              <a:ea typeface="黑体" panose="02010609060101010101" pitchFamily="2" charset="-122"/>
            </a:endParaRPr>
          </a:p>
        </p:txBody>
      </p:sp>
      <p:graphicFrame>
        <p:nvGraphicFramePr>
          <p:cNvPr id="10" name="对象 53"/>
          <p:cNvGraphicFramePr>
            <a:graphicFrameLocks noChangeAspect="1"/>
          </p:cNvGraphicFramePr>
          <p:nvPr/>
        </p:nvGraphicFramePr>
        <p:xfrm>
          <a:off x="2119971" y="1430358"/>
          <a:ext cx="1914525" cy="434975"/>
        </p:xfrm>
        <a:graphic>
          <a:graphicData uri="http://schemas.openxmlformats.org/presentationml/2006/ole">
            <mc:AlternateContent xmlns:mc="http://schemas.openxmlformats.org/markup-compatibility/2006">
              <mc:Choice xmlns:v="urn:schemas-microsoft-com:vml" Requires="v">
                <p:oleObj spid="_x0000_s32976" name="" r:id="rId5" imgW="951230" imgH="215900" progId="Equation.DSMT4">
                  <p:embed/>
                </p:oleObj>
              </mc:Choice>
              <mc:Fallback>
                <p:oleObj name="" r:id="rId5" imgW="951230" imgH="215900" progId="Equation.DSMT4">
                  <p:embed/>
                  <p:pic>
                    <p:nvPicPr>
                      <p:cNvPr id="0" name="对象 5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19971" y="1430358"/>
                        <a:ext cx="1914525" cy="434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1" name="矩形 54"/>
          <p:cNvSpPr>
            <a:spLocks noChangeArrowheads="1"/>
          </p:cNvSpPr>
          <p:nvPr/>
        </p:nvSpPr>
        <p:spPr bwMode="auto">
          <a:xfrm>
            <a:off x="4079875" y="1468438"/>
            <a:ext cx="8731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b="1">
                <a:solidFill>
                  <a:srgbClr val="000000"/>
                </a:solidFill>
                <a:latin typeface="微软雅黑" panose="020B0503020204020204" pitchFamily="34" charset="-122"/>
                <a:ea typeface="黑体" panose="02010609060101010101" pitchFamily="2" charset="-122"/>
              </a:rPr>
              <a:t>减速比</a:t>
            </a:r>
            <a:endParaRPr lang="zh-CN" altLang="en-US" b="1">
              <a:solidFill>
                <a:srgbClr val="000000"/>
              </a:solidFill>
              <a:latin typeface="微软雅黑" panose="020B0503020204020204" pitchFamily="34" charset="-122"/>
              <a:ea typeface="黑体" panose="02010609060101010101" pitchFamily="2" charset="-122"/>
            </a:endParaRPr>
          </a:p>
        </p:txBody>
      </p:sp>
      <p:graphicFrame>
        <p:nvGraphicFramePr>
          <p:cNvPr id="12" name="对象 55"/>
          <p:cNvGraphicFramePr>
            <a:graphicFrameLocks noChangeAspect="1"/>
          </p:cNvGraphicFramePr>
          <p:nvPr/>
        </p:nvGraphicFramePr>
        <p:xfrm>
          <a:off x="4905375" y="1287463"/>
          <a:ext cx="893763" cy="714375"/>
        </p:xfrm>
        <a:graphic>
          <a:graphicData uri="http://schemas.openxmlformats.org/presentationml/2006/ole">
            <mc:AlternateContent xmlns:mc="http://schemas.openxmlformats.org/markup-compatibility/2006">
              <mc:Choice xmlns:v="urn:schemas-microsoft-com:vml" Requires="v">
                <p:oleObj spid="_x0000_s32977" name="" r:id="rId7" imgW="443865" imgH="355600" progId="Equation.DSMT4">
                  <p:embed/>
                </p:oleObj>
              </mc:Choice>
              <mc:Fallback>
                <p:oleObj name="" r:id="rId7" imgW="443865" imgH="355600" progId="Equation.DSMT4">
                  <p:embed/>
                  <p:pic>
                    <p:nvPicPr>
                      <p:cNvPr id="0" name="对象 5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05375" y="1287463"/>
                        <a:ext cx="893763"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3" name="矩形 56"/>
          <p:cNvSpPr>
            <a:spLocks noChangeArrowheads="1"/>
          </p:cNvSpPr>
          <p:nvPr/>
        </p:nvSpPr>
        <p:spPr bwMode="auto">
          <a:xfrm>
            <a:off x="6024563" y="1465263"/>
            <a:ext cx="374012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b="1" dirty="0">
                <a:solidFill>
                  <a:srgbClr val="000000"/>
                </a:solidFill>
                <a:latin typeface="微软雅黑" panose="020B0503020204020204" pitchFamily="34" charset="-122"/>
                <a:ea typeface="黑体" panose="02010609060101010101" pitchFamily="2" charset="-122"/>
              </a:rPr>
              <a:t>求等效惯性矩的最大值和最小值。</a:t>
            </a:r>
            <a:r>
              <a:rPr lang="en-US" altLang="zh-CN" b="1" dirty="0">
                <a:solidFill>
                  <a:srgbClr val="000000"/>
                </a:solidFill>
                <a:latin typeface="微软雅黑" panose="020B0503020204020204" pitchFamily="34" charset="-122"/>
                <a:ea typeface="黑体" panose="02010609060101010101" pitchFamily="2" charset="-122"/>
              </a:rPr>
              <a:t> </a:t>
            </a:r>
            <a:endParaRPr lang="zh-CN" altLang="en-US" b="1" dirty="0">
              <a:solidFill>
                <a:srgbClr val="000000"/>
              </a:solidFill>
              <a:latin typeface="微软雅黑" panose="020B0503020204020204" pitchFamily="34" charset="-122"/>
              <a:ea typeface="黑体" panose="02010609060101010101" pitchFamily="2" charset="-122"/>
            </a:endParaRPr>
          </a:p>
        </p:txBody>
      </p:sp>
      <p:sp>
        <p:nvSpPr>
          <p:cNvPr id="19" name="Rectangle 16"/>
          <p:cNvSpPr>
            <a:spLocks noChangeArrowheads="1"/>
          </p:cNvSpPr>
          <p:nvPr/>
        </p:nvSpPr>
        <p:spPr bwMode="auto">
          <a:xfrm>
            <a:off x="1524000" y="-184150"/>
            <a:ext cx="30956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0000"/>
              </a:solidFill>
            </a:endParaRPr>
          </a:p>
        </p:txBody>
      </p:sp>
      <p:grpSp>
        <p:nvGrpSpPr>
          <p:cNvPr id="23" name="组 28"/>
          <p:cNvGrpSpPr/>
          <p:nvPr/>
        </p:nvGrpSpPr>
        <p:grpSpPr bwMode="auto">
          <a:xfrm>
            <a:off x="3886355" y="4192477"/>
            <a:ext cx="3124200" cy="2343150"/>
            <a:chOff x="5346324" y="1431385"/>
            <a:chExt cx="3286540" cy="2473740"/>
          </a:xfrm>
        </p:grpSpPr>
        <p:graphicFrame>
          <p:nvGraphicFramePr>
            <p:cNvPr id="24" name="对象 29"/>
            <p:cNvGraphicFramePr>
              <a:graphicFrameLocks noChangeAspect="1"/>
            </p:cNvGraphicFramePr>
            <p:nvPr/>
          </p:nvGraphicFramePr>
          <p:xfrm>
            <a:off x="5346324" y="1431385"/>
            <a:ext cx="3182461" cy="2132749"/>
          </p:xfrm>
          <a:graphic>
            <a:graphicData uri="http://schemas.openxmlformats.org/presentationml/2006/ole">
              <mc:AlternateContent xmlns:mc="http://schemas.openxmlformats.org/markup-compatibility/2006">
                <mc:Choice xmlns:v="urn:schemas-microsoft-com:vml" Requires="v">
                  <p:oleObj spid="_x0000_s32978" name="" r:id="rId9" imgW="4470400" imgH="2387600" progId="Visio.Drawing.11">
                    <p:embed/>
                  </p:oleObj>
                </mc:Choice>
                <mc:Fallback>
                  <p:oleObj name="" r:id="rId9" imgW="4470400" imgH="2387600" progId="Visio.Drawing.11">
                    <p:embed/>
                    <p:pic>
                      <p:nvPicPr>
                        <p:cNvPr id="0" name="对象 2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346324" y="1431385"/>
                          <a:ext cx="3182461" cy="2132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25" name="矩形 24"/>
            <p:cNvSpPr/>
            <p:nvPr/>
          </p:nvSpPr>
          <p:spPr>
            <a:xfrm>
              <a:off x="5448193" y="3581661"/>
              <a:ext cx="3184671" cy="323464"/>
            </a:xfrm>
            <a:prstGeom prst="rect">
              <a:avLst/>
            </a:prstGeom>
          </p:spPr>
          <p:txBody>
            <a:bodyPr wrap="none">
              <a:spAutoFit/>
            </a:bodyPr>
            <a:lstStyle/>
            <a:p>
              <a:pPr eaLnBrk="1" hangingPunct="1">
                <a:defRPr/>
              </a:pPr>
              <a:r>
                <a:rPr lang="zh-CN" altLang="zh-CN" sz="1400" kern="10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带驱动控制的质量、弹簧、阻尼系统</a:t>
              </a:r>
              <a:r>
                <a:rPr lang="zh-CN" altLang="zh-CN" sz="140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 </a:t>
              </a:r>
              <a:endParaRPr lang="zh-CN" altLang="zh-CN" sz="1400">
                <a:solidFill>
                  <a:prstClr val="black"/>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grpSp>
        <p:nvGrpSpPr>
          <p:cNvPr id="26" name="组合 1"/>
          <p:cNvGrpSpPr/>
          <p:nvPr/>
        </p:nvGrpSpPr>
        <p:grpSpPr bwMode="auto">
          <a:xfrm>
            <a:off x="1678801" y="2133516"/>
            <a:ext cx="7918453" cy="2042260"/>
            <a:chOff x="1305" y="1836"/>
            <a:chExt cx="12469" cy="3214"/>
          </a:xfrm>
        </p:grpSpPr>
        <p:sp>
          <p:nvSpPr>
            <p:cNvPr id="27" name="文本框 13"/>
            <p:cNvSpPr txBox="1">
              <a:spLocks noChangeArrowheads="1"/>
            </p:cNvSpPr>
            <p:nvPr/>
          </p:nvSpPr>
          <p:spPr bwMode="auto">
            <a:xfrm>
              <a:off x="1305" y="1836"/>
              <a:ext cx="12469" cy="3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lang="en-US" altLang="zh-CN" b="1" dirty="0">
                  <a:solidFill>
                    <a:srgbClr val="000000"/>
                  </a:solidFill>
                  <a:latin typeface="黑体" panose="02010609060101010101" pitchFamily="2" charset="-122"/>
                  <a:ea typeface="黑体" panose="02010609060101010101" pitchFamily="2" charset="-122"/>
                </a:rPr>
                <a:t>2. </a:t>
              </a:r>
              <a:r>
                <a:rPr lang="zh-CN" altLang="en-US" b="1" dirty="0">
                  <a:solidFill>
                    <a:srgbClr val="000000"/>
                  </a:solidFill>
                  <a:latin typeface="黑体" panose="02010609060101010101" pitchFamily="2" charset="-122"/>
                  <a:ea typeface="黑体" panose="02010609060101010101" pitchFamily="2" charset="-122"/>
                </a:rPr>
                <a:t>对于如下图所示的质量</a:t>
              </a:r>
              <a:r>
                <a:rPr lang="en-US" altLang="zh-CN" b="1" dirty="0">
                  <a:solidFill>
                    <a:srgbClr val="000000"/>
                  </a:solidFill>
                  <a:latin typeface="黑体" panose="02010609060101010101" pitchFamily="2" charset="-122"/>
                  <a:ea typeface="黑体" panose="02010609060101010101" pitchFamily="2" charset="-122"/>
                </a:rPr>
                <a:t>-</a:t>
              </a:r>
              <a:r>
                <a:rPr lang="zh-CN" altLang="en-US" b="1" dirty="0">
                  <a:solidFill>
                    <a:srgbClr val="000000"/>
                  </a:solidFill>
                  <a:latin typeface="黑体" panose="02010609060101010101" pitchFamily="2" charset="-122"/>
                  <a:ea typeface="黑体" panose="02010609060101010101" pitchFamily="2" charset="-122"/>
                </a:rPr>
                <a:t>弹簧阻尼系统，系统参数      ，    ，     ，驱动力为   。</a:t>
              </a:r>
              <a:endParaRPr lang="en-US" altLang="zh-CN" b="1" dirty="0">
                <a:solidFill>
                  <a:srgbClr val="000000"/>
                </a:solidFill>
                <a:latin typeface="黑体" panose="02010609060101010101" pitchFamily="2" charset="-122"/>
                <a:ea typeface="黑体" panose="02010609060101010101" pitchFamily="2" charset="-122"/>
              </a:endParaRPr>
            </a:p>
            <a:p>
              <a:pPr eaLnBrk="1" hangingPunct="1">
                <a:lnSpc>
                  <a:spcPct val="120000"/>
                </a:lnSpc>
              </a:pPr>
              <a:r>
                <a:rPr lang="zh-CN" altLang="en-US" b="1" dirty="0">
                  <a:solidFill>
                    <a:srgbClr val="000000"/>
                  </a:solidFill>
                  <a:latin typeface="黑体" panose="02010609060101010101" pitchFamily="2" charset="-122"/>
                  <a:ea typeface="黑体" panose="02010609060101010101" pitchFamily="2" charset="-122"/>
                </a:rPr>
                <a:t>（</a:t>
              </a:r>
              <a:r>
                <a:rPr lang="en-US" altLang="zh-CN" b="1" dirty="0">
                  <a:solidFill>
                    <a:srgbClr val="000000"/>
                  </a:solidFill>
                  <a:latin typeface="黑体" panose="02010609060101010101" pitchFamily="2" charset="-122"/>
                  <a:ea typeface="黑体" panose="02010609060101010101" pitchFamily="2" charset="-122"/>
                </a:rPr>
                <a:t>1</a:t>
              </a:r>
              <a:r>
                <a:rPr lang="zh-CN" altLang="en-US" b="1" dirty="0">
                  <a:solidFill>
                    <a:srgbClr val="000000"/>
                  </a:solidFill>
                  <a:latin typeface="黑体" panose="02010609060101010101" pitchFamily="2" charset="-122"/>
                  <a:ea typeface="黑体" panose="02010609060101010101" pitchFamily="2" charset="-122"/>
                </a:rPr>
                <a:t>）写出系统的动态方程表达式。</a:t>
              </a:r>
              <a:endParaRPr lang="en-US" altLang="zh-CN" b="1" dirty="0">
                <a:solidFill>
                  <a:srgbClr val="000000"/>
                </a:solidFill>
                <a:latin typeface="黑体" panose="02010609060101010101" pitchFamily="2" charset="-122"/>
                <a:ea typeface="黑体" panose="02010609060101010101" pitchFamily="2" charset="-122"/>
              </a:endParaRPr>
            </a:p>
            <a:p>
              <a:pPr eaLnBrk="1" hangingPunct="1">
                <a:lnSpc>
                  <a:spcPct val="120000"/>
                </a:lnSpc>
              </a:pPr>
              <a:r>
                <a:rPr lang="zh-CN" altLang="en-US" b="1" dirty="0">
                  <a:solidFill>
                    <a:srgbClr val="000000"/>
                  </a:solidFill>
                  <a:latin typeface="黑体" panose="02010609060101010101" pitchFamily="2" charset="-122"/>
                  <a:ea typeface="黑体" panose="02010609060101010101" pitchFamily="2" charset="-122"/>
                </a:rPr>
                <a:t>（</a:t>
              </a:r>
              <a:r>
                <a:rPr lang="en-US" altLang="zh-CN" b="1" dirty="0">
                  <a:solidFill>
                    <a:srgbClr val="000000"/>
                  </a:solidFill>
                  <a:latin typeface="黑体" panose="02010609060101010101" pitchFamily="2" charset="-122"/>
                  <a:ea typeface="黑体" panose="02010609060101010101" pitchFamily="2" charset="-122"/>
                </a:rPr>
                <a:t>2</a:t>
              </a:r>
              <a:r>
                <a:rPr lang="zh-CN" altLang="en-US" b="1" dirty="0">
                  <a:solidFill>
                    <a:srgbClr val="000000"/>
                  </a:solidFill>
                  <a:latin typeface="黑体" panose="02010609060101010101" pitchFamily="2" charset="-122"/>
                  <a:ea typeface="黑体" panose="02010609060101010101" pitchFamily="2" charset="-122"/>
                </a:rPr>
                <a:t>）按</a:t>
              </a:r>
              <a:r>
                <a:rPr lang="en-US" altLang="zh-CN" b="1" dirty="0">
                  <a:solidFill>
                    <a:srgbClr val="000000"/>
                  </a:solidFill>
                  <a:latin typeface="黑体" panose="02010609060101010101" pitchFamily="2" charset="-122"/>
                  <a:ea typeface="黑体" panose="02010609060101010101" pitchFamily="2" charset="-122"/>
                </a:rPr>
                <a:t>PD</a:t>
              </a:r>
              <a:r>
                <a:rPr lang="zh-CN" altLang="en-US" b="1" dirty="0">
                  <a:solidFill>
                    <a:srgbClr val="000000"/>
                  </a:solidFill>
                  <a:latin typeface="黑体" panose="02010609060101010101" pitchFamily="2" charset="-122"/>
                  <a:ea typeface="黑体" panose="02010609060101010101" pitchFamily="2" charset="-122"/>
                </a:rPr>
                <a:t>控制器的形式设置驱动力  ，并选择合适的控制增益    和    ，使系统变成临界阻尼系统，且满足闭环系统刚度为</a:t>
              </a:r>
              <a:r>
                <a:rPr lang="en-US" altLang="zh-CN" b="1" dirty="0">
                  <a:solidFill>
                    <a:srgbClr val="000000"/>
                  </a:solidFill>
                  <a:latin typeface="黑体" panose="02010609060101010101" pitchFamily="2" charset="-122"/>
                  <a:ea typeface="黑体" panose="02010609060101010101" pitchFamily="2" charset="-122"/>
                </a:rPr>
                <a:t>16</a:t>
              </a:r>
              <a:r>
                <a:rPr lang="zh-CN" altLang="en-US" b="1" dirty="0">
                  <a:solidFill>
                    <a:srgbClr val="000000"/>
                  </a:solidFill>
                  <a:latin typeface="黑体" panose="02010609060101010101" pitchFamily="2" charset="-122"/>
                  <a:ea typeface="黑体" panose="02010609060101010101" pitchFamily="2" charset="-122"/>
                </a:rPr>
                <a:t>。</a:t>
              </a:r>
              <a:endParaRPr lang="en-US" altLang="zh-CN" b="1" dirty="0">
                <a:solidFill>
                  <a:srgbClr val="000000"/>
                </a:solidFill>
                <a:latin typeface="黑体" panose="02010609060101010101" pitchFamily="2" charset="-122"/>
                <a:ea typeface="黑体" panose="02010609060101010101" pitchFamily="2" charset="-122"/>
              </a:endParaRPr>
            </a:p>
            <a:p>
              <a:pPr eaLnBrk="1" hangingPunct="1">
                <a:lnSpc>
                  <a:spcPct val="120000"/>
                </a:lnSpc>
              </a:pPr>
              <a:r>
                <a:rPr lang="en-US" altLang="zh-CN" b="1" dirty="0">
                  <a:solidFill>
                    <a:srgbClr val="000000"/>
                  </a:solidFill>
                  <a:latin typeface="黑体" panose="02010609060101010101" pitchFamily="2" charset="-122"/>
                  <a:ea typeface="黑体" panose="02010609060101010101" pitchFamily="2" charset="-122"/>
                </a:rPr>
                <a:t> </a:t>
              </a:r>
              <a:endParaRPr lang="zh-CN" altLang="en-US" b="1" dirty="0">
                <a:solidFill>
                  <a:srgbClr val="000000"/>
                </a:solidFill>
                <a:latin typeface="黑体" panose="02010609060101010101" pitchFamily="2" charset="-122"/>
                <a:ea typeface="黑体" panose="02010609060101010101" pitchFamily="2" charset="-122"/>
                <a:cs typeface="Times New Roman" panose="02020603050405020304" pitchFamily="18" charset="0"/>
              </a:endParaRPr>
            </a:p>
          </p:txBody>
        </p:sp>
        <p:graphicFrame>
          <p:nvGraphicFramePr>
            <p:cNvPr id="28" name="对象 9"/>
            <p:cNvGraphicFramePr>
              <a:graphicFrameLocks noChangeAspect="1"/>
            </p:cNvGraphicFramePr>
            <p:nvPr/>
          </p:nvGraphicFramePr>
          <p:xfrm>
            <a:off x="9861" y="1894"/>
            <a:ext cx="1015" cy="507"/>
          </p:xfrm>
          <a:graphic>
            <a:graphicData uri="http://schemas.openxmlformats.org/presentationml/2006/ole">
              <mc:AlternateContent xmlns:mc="http://schemas.openxmlformats.org/markup-compatibility/2006">
                <mc:Choice xmlns:v="urn:schemas-microsoft-com:vml" Requires="v">
                  <p:oleObj spid="_x0000_s32979" name="Equation" r:id="rId11" imgW="354330" imgH="177165" progId="Equation.DSMT4">
                    <p:embed/>
                  </p:oleObj>
                </mc:Choice>
                <mc:Fallback>
                  <p:oleObj name="Equation" r:id="rId11" imgW="354330" imgH="177165" progId="Equation.DSMT4">
                    <p:embed/>
                    <p:pic>
                      <p:nvPicPr>
                        <p:cNvPr id="0" name="对象 9"/>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861" y="1894"/>
                          <a:ext cx="1015" cy="507"/>
                        </a:xfrm>
                        <a:prstGeom prst="rect">
                          <a:avLst/>
                        </a:prstGeom>
                        <a:noFill/>
                        <a:ln>
                          <a:noFill/>
                        </a:ln>
                      </p:spPr>
                    </p:pic>
                  </p:oleObj>
                </mc:Fallback>
              </mc:AlternateContent>
            </a:graphicData>
          </a:graphic>
        </p:graphicFrame>
        <p:graphicFrame>
          <p:nvGraphicFramePr>
            <p:cNvPr id="29" name="对象 20"/>
            <p:cNvGraphicFramePr>
              <a:graphicFrameLocks noChangeAspect="1"/>
            </p:cNvGraphicFramePr>
            <p:nvPr/>
          </p:nvGraphicFramePr>
          <p:xfrm>
            <a:off x="10998" y="1894"/>
            <a:ext cx="906" cy="507"/>
          </p:xfrm>
          <a:graphic>
            <a:graphicData uri="http://schemas.openxmlformats.org/presentationml/2006/ole">
              <mc:AlternateContent xmlns:mc="http://schemas.openxmlformats.org/markup-compatibility/2006">
                <mc:Choice xmlns:v="urn:schemas-microsoft-com:vml" Requires="v">
                  <p:oleObj spid="_x0000_s32980" name="" r:id="rId13" imgW="316230" imgH="177165" progId="Equation.DSMT4">
                    <p:embed/>
                  </p:oleObj>
                </mc:Choice>
                <mc:Fallback>
                  <p:oleObj name="" r:id="rId13" imgW="316230" imgH="177165" progId="Equation.DSMT4">
                    <p:embed/>
                    <p:pic>
                      <p:nvPicPr>
                        <p:cNvPr id="0" name="对象 20"/>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0998" y="1894"/>
                          <a:ext cx="906" cy="507"/>
                        </a:xfrm>
                        <a:prstGeom prst="rect">
                          <a:avLst/>
                        </a:prstGeom>
                        <a:noFill/>
                        <a:ln>
                          <a:noFill/>
                        </a:ln>
                      </p:spPr>
                    </p:pic>
                  </p:oleObj>
                </mc:Fallback>
              </mc:AlternateContent>
            </a:graphicData>
          </a:graphic>
        </p:graphicFrame>
        <p:graphicFrame>
          <p:nvGraphicFramePr>
            <p:cNvPr id="30" name="对象 37"/>
            <p:cNvGraphicFramePr>
              <a:graphicFrameLocks noChangeAspect="1"/>
            </p:cNvGraphicFramePr>
            <p:nvPr/>
          </p:nvGraphicFramePr>
          <p:xfrm>
            <a:off x="12170" y="1894"/>
            <a:ext cx="1016" cy="547"/>
          </p:xfrm>
          <a:graphic>
            <a:graphicData uri="http://schemas.openxmlformats.org/presentationml/2006/ole">
              <mc:AlternateContent xmlns:mc="http://schemas.openxmlformats.org/markup-compatibility/2006">
                <mc:Choice xmlns:v="urn:schemas-microsoft-com:vml" Requires="v">
                  <p:oleObj spid="_x0000_s32981" name="" r:id="rId15" imgW="328930" imgH="177165" progId="Equation.DSMT4">
                    <p:embed/>
                  </p:oleObj>
                </mc:Choice>
                <mc:Fallback>
                  <p:oleObj name="" r:id="rId15" imgW="328930" imgH="177165" progId="Equation.DSMT4">
                    <p:embed/>
                    <p:pic>
                      <p:nvPicPr>
                        <p:cNvPr id="0" name="对象 37"/>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2170" y="1894"/>
                          <a:ext cx="1016" cy="547"/>
                        </a:xfrm>
                        <a:prstGeom prst="rect">
                          <a:avLst/>
                        </a:prstGeom>
                        <a:noFill/>
                        <a:ln>
                          <a:noFill/>
                        </a:ln>
                      </p:spPr>
                    </p:pic>
                  </p:oleObj>
                </mc:Fallback>
              </mc:AlternateContent>
            </a:graphicData>
          </a:graphic>
        </p:graphicFrame>
        <p:graphicFrame>
          <p:nvGraphicFramePr>
            <p:cNvPr id="31" name="对象 40"/>
            <p:cNvGraphicFramePr>
              <a:graphicFrameLocks noChangeAspect="1"/>
            </p:cNvGraphicFramePr>
            <p:nvPr/>
          </p:nvGraphicFramePr>
          <p:xfrm>
            <a:off x="12666" y="3405"/>
            <a:ext cx="491" cy="680"/>
          </p:xfrm>
          <a:graphic>
            <a:graphicData uri="http://schemas.openxmlformats.org/presentationml/2006/ole">
              <mc:AlternateContent xmlns:mc="http://schemas.openxmlformats.org/markup-compatibility/2006">
                <mc:Choice xmlns:v="urn:schemas-microsoft-com:vml" Requires="v">
                  <p:oleObj spid="_x0000_s32982" name="" r:id="rId17" imgW="165100" imgH="228600" progId="Equation.DSMT4">
                    <p:embed/>
                  </p:oleObj>
                </mc:Choice>
                <mc:Fallback>
                  <p:oleObj name="" r:id="rId17" imgW="165100" imgH="228600" progId="Equation.DSMT4">
                    <p:embed/>
                    <p:pic>
                      <p:nvPicPr>
                        <p:cNvPr id="0" name="对象 40"/>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2666" y="3405"/>
                          <a:ext cx="491" cy="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32" name="对象 41"/>
            <p:cNvGraphicFramePr>
              <a:graphicFrameLocks noChangeAspect="1"/>
            </p:cNvGraphicFramePr>
            <p:nvPr/>
          </p:nvGraphicFramePr>
          <p:xfrm>
            <a:off x="11546" y="3455"/>
            <a:ext cx="502" cy="680"/>
          </p:xfrm>
          <a:graphic>
            <a:graphicData uri="http://schemas.openxmlformats.org/presentationml/2006/ole">
              <mc:AlternateContent xmlns:mc="http://schemas.openxmlformats.org/markup-compatibility/2006">
                <mc:Choice xmlns:v="urn:schemas-microsoft-com:vml" Requires="v">
                  <p:oleObj spid="_x0000_s32983" name="" r:id="rId19" imgW="177165" imgH="240665" progId="Equation.DSMT4">
                    <p:embed/>
                  </p:oleObj>
                </mc:Choice>
                <mc:Fallback>
                  <p:oleObj name="" r:id="rId19" imgW="177165" imgH="240665" progId="Equation.DSMT4">
                    <p:embed/>
                    <p:pic>
                      <p:nvPicPr>
                        <p:cNvPr id="0" name="对象 41"/>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1546" y="3455"/>
                          <a:ext cx="502" cy="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pSp>
      <p:graphicFrame>
        <p:nvGraphicFramePr>
          <p:cNvPr id="38" name="对象 37"/>
          <p:cNvGraphicFramePr>
            <a:graphicFrameLocks noChangeAspect="1"/>
          </p:cNvGraphicFramePr>
          <p:nvPr/>
        </p:nvGraphicFramePr>
        <p:xfrm>
          <a:off x="2693810" y="2475728"/>
          <a:ext cx="296747" cy="395662"/>
        </p:xfrm>
        <a:graphic>
          <a:graphicData uri="http://schemas.openxmlformats.org/presentationml/2006/ole">
            <mc:AlternateContent xmlns:mc="http://schemas.openxmlformats.org/markup-compatibility/2006">
              <mc:Choice xmlns:v="urn:schemas-microsoft-com:vml" Requires="v">
                <p:oleObj spid="_x0000_s32984" name="Equation" r:id="rId21" imgW="3657600" imgH="4876800" progId="Equation.DSMT4">
                  <p:embed/>
                </p:oleObj>
              </mc:Choice>
              <mc:Fallback>
                <p:oleObj name="Equation" r:id="rId21" imgW="3657600" imgH="4876800" progId="Equation.DSMT4">
                  <p:embed/>
                  <p:pic>
                    <p:nvPicPr>
                      <p:cNvPr id="0" name="对象 37"/>
                      <p:cNvPicPr/>
                      <p:nvPr/>
                    </p:nvPicPr>
                    <p:blipFill>
                      <a:blip r:embed="rId22"/>
                      <a:stretch>
                        <a:fillRect/>
                      </a:stretch>
                    </p:blipFill>
                    <p:spPr>
                      <a:xfrm>
                        <a:off x="2693810" y="2475728"/>
                        <a:ext cx="296747" cy="395662"/>
                      </a:xfrm>
                      <a:prstGeom prst="rect">
                        <a:avLst/>
                      </a:prstGeom>
                    </p:spPr>
                  </p:pic>
                </p:oleObj>
              </mc:Fallback>
            </mc:AlternateContent>
          </a:graphicData>
        </a:graphic>
      </p:graphicFrame>
      <p:graphicFrame>
        <p:nvGraphicFramePr>
          <p:cNvPr id="39" name="对象 38"/>
          <p:cNvGraphicFramePr>
            <a:graphicFrameLocks noChangeAspect="1"/>
          </p:cNvGraphicFramePr>
          <p:nvPr/>
        </p:nvGraphicFramePr>
        <p:xfrm>
          <a:off x="5339513" y="3190801"/>
          <a:ext cx="266022" cy="354696"/>
        </p:xfrm>
        <a:graphic>
          <a:graphicData uri="http://schemas.openxmlformats.org/presentationml/2006/ole">
            <mc:AlternateContent xmlns:mc="http://schemas.openxmlformats.org/markup-compatibility/2006">
              <mc:Choice xmlns:v="urn:schemas-microsoft-com:vml" Requires="v">
                <p:oleObj spid="_x0000_s32985" name="Equation" r:id="rId23" imgW="345440" imgH="457200" progId="Equation.DSMT4">
                  <p:embed/>
                </p:oleObj>
              </mc:Choice>
              <mc:Fallback>
                <p:oleObj name="Equation" r:id="rId23" imgW="345440" imgH="457200" progId="Equation.DSMT4">
                  <p:embed/>
                  <p:pic>
                    <p:nvPicPr>
                      <p:cNvPr id="0" name="对象 38"/>
                      <p:cNvPicPr/>
                      <p:nvPr/>
                    </p:nvPicPr>
                    <p:blipFill>
                      <a:blip r:embed="rId24"/>
                      <a:stretch>
                        <a:fillRect/>
                      </a:stretch>
                    </p:blipFill>
                    <p:spPr>
                      <a:xfrm>
                        <a:off x="5339513" y="3190801"/>
                        <a:ext cx="266022" cy="354696"/>
                      </a:xfrm>
                      <a:prstGeom prst="rect">
                        <a:avLst/>
                      </a:prstGeom>
                    </p:spPr>
                  </p:pic>
                </p:oleObj>
              </mc:Fallback>
            </mc:AlternateContent>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灯片编号占位符 2"/>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1"/>
              </a:buBlip>
              <a:defRPr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folHlink"/>
              </a:buClr>
              <a:buSzPct val="60000"/>
              <a:buFont typeface="Wingdings" panose="05000000000000000000" pitchFamily="2" charset="2"/>
              <a:buBlip>
                <a:blip r:embed="rId2"/>
              </a:buBlip>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SzPct val="60000"/>
              <a:buFont typeface="Wingdings" panose="05000000000000000000" pitchFamily="2" charset="2"/>
              <a:buBlip>
                <a:blip r:embed="rId1"/>
              </a:buBlip>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folHlink"/>
              </a:buClr>
              <a:buSzPct val="60000"/>
              <a:buFont typeface="Wingdings" panose="05000000000000000000" pitchFamily="2" charset="2"/>
              <a:buBlip>
                <a:blip r:embed="rId3"/>
              </a:buBlip>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folHlink"/>
              </a:buClr>
              <a:buSzPct val="60000"/>
              <a:buFont typeface="Wingdings" panose="05000000000000000000" pitchFamily="2" charset="2"/>
              <a:buChar char="n"/>
              <a:defRPr sz="16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folHlink"/>
              </a:buClr>
              <a:buSzPct val="60000"/>
              <a:buFont typeface="Wingdings" panose="05000000000000000000" pitchFamily="2" charset="2"/>
              <a:buChar char="n"/>
              <a:defRPr sz="16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folHlink"/>
              </a:buClr>
              <a:buSzPct val="60000"/>
              <a:buFont typeface="Wingdings" panose="05000000000000000000" pitchFamily="2" charset="2"/>
              <a:buChar char="n"/>
              <a:defRPr sz="16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folHlink"/>
              </a:buClr>
              <a:buSzPct val="60000"/>
              <a:buFont typeface="Wingdings" panose="05000000000000000000" pitchFamily="2" charset="2"/>
              <a:buChar char="n"/>
              <a:defRPr sz="16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folHlink"/>
              </a:buClr>
              <a:buSzPct val="60000"/>
              <a:buFont typeface="Wingdings" panose="05000000000000000000" pitchFamily="2" charset="2"/>
              <a:buChar char="n"/>
              <a:defRPr sz="16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fld id="{B0E78843-111C-4694-9246-96C66ACFA63D}" type="slidenum">
              <a:rPr lang="zh-CN" altLang="en-US" sz="1400">
                <a:solidFill>
                  <a:srgbClr val="022EBA"/>
                </a:solidFill>
                <a:ea typeface="黑体" panose="02010609060101010101" pitchFamily="2" charset="-122"/>
              </a:rPr>
            </a:fld>
            <a:endParaRPr lang="zh-CN" altLang="en-US" sz="1400">
              <a:solidFill>
                <a:srgbClr val="022EBA"/>
              </a:solidFill>
              <a:ea typeface="黑体" panose="02010609060101010101" pitchFamily="2" charset="-122"/>
            </a:endParaRPr>
          </a:p>
        </p:txBody>
      </p:sp>
      <p:pic>
        <p:nvPicPr>
          <p:cNvPr id="11269" name="图片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 y="733692"/>
            <a:ext cx="10286206" cy="57496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标题 1"/>
          <p:cNvSpPr txBox="1"/>
          <p:nvPr/>
        </p:nvSpPr>
        <p:spPr bwMode="auto">
          <a:xfrm>
            <a:off x="401637" y="-27386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algn="l">
              <a:defRPr/>
            </a:pPr>
            <a:r>
              <a:rPr lang="en-US" altLang="zh-CN" sz="2800" dirty="0">
                <a:solidFill>
                  <a:srgbClr val="333399"/>
                </a:solidFill>
                <a:latin typeface="华文中宋" panose="02010600040101010101" pitchFamily="2" charset="-122"/>
                <a:ea typeface="华文中宋" panose="02010600040101010101" pitchFamily="2" charset="-122"/>
                <a:cs typeface="+mj-ea"/>
                <a:sym typeface="Wingdings" panose="05000000000000000000" pitchFamily="2" charset="2"/>
              </a:rPr>
              <a:t>6.1 </a:t>
            </a:r>
            <a:r>
              <a:rPr lang="zh-CN" altLang="en-US" sz="2800" dirty="0">
                <a:solidFill>
                  <a:srgbClr val="333399"/>
                </a:solidFill>
                <a:latin typeface="华文中宋" panose="02010600040101010101" pitchFamily="2" charset="-122"/>
                <a:ea typeface="华文中宋" panose="02010600040101010101" pitchFamily="2" charset="-122"/>
                <a:cs typeface="+mj-ea"/>
                <a:sym typeface="Wingdings" panose="05000000000000000000" pitchFamily="2" charset="2"/>
              </a:rPr>
              <a:t>机器人控制系统概述</a:t>
            </a:r>
            <a:endParaRPr lang="zh-CN" altLang="en-US" sz="2800" dirty="0">
              <a:latin typeface="华文中宋" panose="02010600040101010101" pitchFamily="2" charset="-122"/>
              <a:ea typeface="华文中宋" panose="02010600040101010101" pitchFamily="2" charset="-122"/>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ChangeArrowheads="1"/>
          </p:cNvSpPr>
          <p:nvPr/>
        </p:nvSpPr>
        <p:spPr bwMode="auto">
          <a:xfrm>
            <a:off x="1550988" y="69850"/>
            <a:ext cx="9072562"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b="1" dirty="0">
                <a:solidFill>
                  <a:srgbClr val="000000"/>
                </a:solidFill>
                <a:latin typeface="Times New Roman" panose="02020603050405020304" pitchFamily="18" charset="0"/>
                <a:ea typeface="华文中宋" panose="02010600040101010101" pitchFamily="2" charset="-122"/>
              </a:rPr>
              <a:t>习题</a:t>
            </a:r>
            <a:endParaRPr lang="zh-CN" altLang="en-US" sz="2800" b="1" dirty="0">
              <a:solidFill>
                <a:srgbClr val="000000"/>
              </a:solidFill>
              <a:latin typeface="Times New Roman" panose="02020603050405020304" pitchFamily="18" charset="0"/>
              <a:ea typeface="华文中宋" panose="02010600040101010101" pitchFamily="2" charset="-122"/>
            </a:endParaRPr>
          </a:p>
        </p:txBody>
      </p:sp>
      <p:sp>
        <p:nvSpPr>
          <p:cNvPr id="19" name="Rectangle 16"/>
          <p:cNvSpPr>
            <a:spLocks noChangeArrowheads="1"/>
          </p:cNvSpPr>
          <p:nvPr/>
        </p:nvSpPr>
        <p:spPr bwMode="auto">
          <a:xfrm>
            <a:off x="1524000" y="-184150"/>
            <a:ext cx="30956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0000"/>
              </a:solidFill>
            </a:endParaRPr>
          </a:p>
        </p:txBody>
      </p:sp>
      <p:grpSp>
        <p:nvGrpSpPr>
          <p:cNvPr id="23" name="组 28"/>
          <p:cNvGrpSpPr/>
          <p:nvPr/>
        </p:nvGrpSpPr>
        <p:grpSpPr bwMode="auto">
          <a:xfrm>
            <a:off x="3632979" y="3665106"/>
            <a:ext cx="3124200" cy="2343150"/>
            <a:chOff x="5346324" y="1431385"/>
            <a:chExt cx="3286540" cy="2473740"/>
          </a:xfrm>
        </p:grpSpPr>
        <p:graphicFrame>
          <p:nvGraphicFramePr>
            <p:cNvPr id="24" name="对象 29"/>
            <p:cNvGraphicFramePr>
              <a:graphicFrameLocks noChangeAspect="1"/>
            </p:cNvGraphicFramePr>
            <p:nvPr/>
          </p:nvGraphicFramePr>
          <p:xfrm>
            <a:off x="5346324" y="1431385"/>
            <a:ext cx="3182461" cy="2132749"/>
          </p:xfrm>
          <a:graphic>
            <a:graphicData uri="http://schemas.openxmlformats.org/presentationml/2006/ole">
              <mc:AlternateContent xmlns:mc="http://schemas.openxmlformats.org/markup-compatibility/2006">
                <mc:Choice xmlns:v="urn:schemas-microsoft-com:vml" Requires="v">
                  <p:oleObj spid="_x0000_s33998" name="" r:id="rId1" imgW="4470400" imgH="2387600" progId="Visio.Drawing.11">
                    <p:embed/>
                  </p:oleObj>
                </mc:Choice>
                <mc:Fallback>
                  <p:oleObj name="" r:id="rId1" imgW="4470400" imgH="2387600" progId="Visio.Drawing.11">
                    <p:embed/>
                    <p:pic>
                      <p:nvPicPr>
                        <p:cNvPr id="0" name="对象 2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46324" y="1431385"/>
                          <a:ext cx="3182461" cy="2132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25" name="矩形 24"/>
            <p:cNvSpPr/>
            <p:nvPr/>
          </p:nvSpPr>
          <p:spPr>
            <a:xfrm>
              <a:off x="5448193" y="3581661"/>
              <a:ext cx="3184671" cy="323464"/>
            </a:xfrm>
            <a:prstGeom prst="rect">
              <a:avLst/>
            </a:prstGeom>
          </p:spPr>
          <p:txBody>
            <a:bodyPr wrap="none">
              <a:spAutoFit/>
            </a:bodyPr>
            <a:lstStyle/>
            <a:p>
              <a:pPr eaLnBrk="1" hangingPunct="1">
                <a:defRPr/>
              </a:pPr>
              <a:r>
                <a:rPr lang="zh-CN" altLang="zh-CN" sz="1400" kern="1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带驱动控制的质量、弹簧、阻尼系统</a:t>
              </a:r>
              <a:r>
                <a:rPr lang="zh-CN" altLang="zh-CN" sz="140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 </a:t>
              </a:r>
              <a:endParaRPr lang="zh-CN" altLang="zh-CN" sz="140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grpSp>
        <p:nvGrpSpPr>
          <p:cNvPr id="26" name="组合 1"/>
          <p:cNvGrpSpPr/>
          <p:nvPr/>
        </p:nvGrpSpPr>
        <p:grpSpPr bwMode="auto">
          <a:xfrm>
            <a:off x="1678801" y="817672"/>
            <a:ext cx="7918453" cy="3039879"/>
            <a:chOff x="1305" y="1836"/>
            <a:chExt cx="12469" cy="4784"/>
          </a:xfrm>
        </p:grpSpPr>
        <p:sp>
          <p:nvSpPr>
            <p:cNvPr id="27" name="文本框 13"/>
            <p:cNvSpPr txBox="1">
              <a:spLocks noChangeArrowheads="1"/>
            </p:cNvSpPr>
            <p:nvPr/>
          </p:nvSpPr>
          <p:spPr bwMode="auto">
            <a:xfrm>
              <a:off x="1305" y="1836"/>
              <a:ext cx="12469" cy="47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lang="en-US" altLang="zh-CN" b="1" dirty="0">
                  <a:solidFill>
                    <a:srgbClr val="000000"/>
                  </a:solidFill>
                  <a:latin typeface="黑体" panose="02010609060101010101" pitchFamily="2" charset="-122"/>
                  <a:ea typeface="黑体" panose="02010609060101010101" pitchFamily="2" charset="-122"/>
                </a:rPr>
                <a:t>3. </a:t>
              </a:r>
              <a:r>
                <a:rPr lang="zh-CN" altLang="en-US" b="1" dirty="0">
                  <a:solidFill>
                    <a:srgbClr val="000000"/>
                  </a:solidFill>
                  <a:latin typeface="黑体" panose="02010609060101010101" pitchFamily="2" charset="-122"/>
                  <a:ea typeface="黑体" panose="02010609060101010101" pitchFamily="2" charset="-122"/>
                </a:rPr>
                <a:t>对于如下图所示的质量</a:t>
              </a:r>
              <a:r>
                <a:rPr lang="en-US" altLang="zh-CN" b="1" dirty="0">
                  <a:solidFill>
                    <a:srgbClr val="000000"/>
                  </a:solidFill>
                  <a:latin typeface="黑体" panose="02010609060101010101" pitchFamily="2" charset="-122"/>
                  <a:ea typeface="黑体" panose="02010609060101010101" pitchFamily="2" charset="-122"/>
                </a:rPr>
                <a:t>-</a:t>
              </a:r>
              <a:r>
                <a:rPr lang="zh-CN" altLang="en-US" b="1" dirty="0">
                  <a:solidFill>
                    <a:srgbClr val="000000"/>
                  </a:solidFill>
                  <a:latin typeface="黑体" panose="02010609060101010101" pitchFamily="2" charset="-122"/>
                  <a:ea typeface="黑体" panose="02010609060101010101" pitchFamily="2" charset="-122"/>
                </a:rPr>
                <a:t>弹簧阻尼系统，系统参数      ，    ，     ，驱动力为   。</a:t>
              </a:r>
              <a:endParaRPr lang="en-US" altLang="zh-CN" b="1" dirty="0">
                <a:solidFill>
                  <a:srgbClr val="000000"/>
                </a:solidFill>
                <a:latin typeface="黑体" panose="02010609060101010101" pitchFamily="2" charset="-122"/>
                <a:ea typeface="黑体" panose="02010609060101010101" pitchFamily="2" charset="-122"/>
              </a:endParaRPr>
            </a:p>
            <a:p>
              <a:pPr eaLnBrk="1" hangingPunct="1">
                <a:lnSpc>
                  <a:spcPct val="120000"/>
                </a:lnSpc>
              </a:pPr>
              <a:r>
                <a:rPr lang="zh-CN" altLang="en-US" b="1" dirty="0">
                  <a:solidFill>
                    <a:srgbClr val="000000"/>
                  </a:solidFill>
                  <a:latin typeface="黑体" panose="02010609060101010101" pitchFamily="2" charset="-122"/>
                  <a:ea typeface="黑体" panose="02010609060101010101" pitchFamily="2" charset="-122"/>
                </a:rPr>
                <a:t>（</a:t>
              </a:r>
              <a:r>
                <a:rPr lang="en-US" altLang="zh-CN" b="1" dirty="0">
                  <a:solidFill>
                    <a:srgbClr val="000000"/>
                  </a:solidFill>
                  <a:latin typeface="黑体" panose="02010609060101010101" pitchFamily="2" charset="-122"/>
                  <a:ea typeface="黑体" panose="02010609060101010101" pitchFamily="2" charset="-122"/>
                </a:rPr>
                <a:t>1</a:t>
              </a:r>
              <a:r>
                <a:rPr lang="zh-CN" altLang="en-US" b="1" dirty="0">
                  <a:solidFill>
                    <a:srgbClr val="000000"/>
                  </a:solidFill>
                  <a:latin typeface="黑体" panose="02010609060101010101" pitchFamily="2" charset="-122"/>
                  <a:ea typeface="黑体" panose="02010609060101010101" pitchFamily="2" charset="-122"/>
                </a:rPr>
                <a:t>）写出系统的动态方程表达式。</a:t>
              </a:r>
              <a:endParaRPr lang="en-US" altLang="zh-CN" b="1" dirty="0">
                <a:solidFill>
                  <a:srgbClr val="000000"/>
                </a:solidFill>
                <a:latin typeface="黑体" panose="02010609060101010101" pitchFamily="2" charset="-122"/>
                <a:ea typeface="黑体" panose="02010609060101010101" pitchFamily="2" charset="-122"/>
              </a:endParaRPr>
            </a:p>
            <a:p>
              <a:pPr eaLnBrk="1" hangingPunct="1">
                <a:lnSpc>
                  <a:spcPct val="120000"/>
                </a:lnSpc>
              </a:pPr>
              <a:r>
                <a:rPr lang="zh-CN" altLang="en-US" b="1" dirty="0">
                  <a:solidFill>
                    <a:srgbClr val="000000"/>
                  </a:solidFill>
                  <a:latin typeface="黑体" panose="02010609060101010101" pitchFamily="2" charset="-122"/>
                  <a:ea typeface="黑体" panose="02010609060101010101" pitchFamily="2" charset="-122"/>
                </a:rPr>
                <a:t>（</a:t>
              </a:r>
              <a:r>
                <a:rPr lang="en-US" altLang="zh-CN" b="1" dirty="0">
                  <a:solidFill>
                    <a:srgbClr val="000000"/>
                  </a:solidFill>
                  <a:latin typeface="黑体" panose="02010609060101010101" pitchFamily="2" charset="-122"/>
                  <a:ea typeface="黑体" panose="02010609060101010101" pitchFamily="2" charset="-122"/>
                </a:rPr>
                <a:t>2</a:t>
              </a:r>
              <a:r>
                <a:rPr lang="zh-CN" altLang="en-US" b="1" dirty="0">
                  <a:solidFill>
                    <a:srgbClr val="000000"/>
                  </a:solidFill>
                  <a:latin typeface="黑体" panose="02010609060101010101" pitchFamily="2" charset="-122"/>
                  <a:ea typeface="黑体" panose="02010609060101010101" pitchFamily="2" charset="-122"/>
                </a:rPr>
                <a:t>）按控制规律分解的形式设计驱动力         ，使闭环系统简化为单位质量系统，其中      为模型控制部分， </a:t>
              </a:r>
              <a:r>
                <a:rPr lang="en-US" altLang="zh-CN" b="1" dirty="0">
                  <a:solidFill>
                    <a:srgbClr val="000000"/>
                  </a:solidFill>
                  <a:latin typeface="黑体" panose="02010609060101010101" pitchFamily="2" charset="-122"/>
                  <a:ea typeface="黑体" panose="02010609060101010101" pitchFamily="2" charset="-122"/>
                </a:rPr>
                <a:t> </a:t>
              </a:r>
              <a:r>
                <a:rPr lang="zh-CN" altLang="en-US" b="1" dirty="0">
                  <a:solidFill>
                    <a:srgbClr val="000000"/>
                  </a:solidFill>
                  <a:latin typeface="黑体" panose="02010609060101010101" pitchFamily="2" charset="-122"/>
                  <a:ea typeface="黑体" panose="02010609060101010101" pitchFamily="2" charset="-122"/>
                </a:rPr>
                <a:t>为伺服控制部分。写出具体         的表达式。</a:t>
              </a:r>
              <a:endParaRPr lang="en-US" altLang="zh-CN" b="1" dirty="0">
                <a:solidFill>
                  <a:srgbClr val="000000"/>
                </a:solidFill>
                <a:latin typeface="黑体" panose="02010609060101010101" pitchFamily="2" charset="-122"/>
                <a:ea typeface="黑体" panose="02010609060101010101" pitchFamily="2" charset="-122"/>
              </a:endParaRPr>
            </a:p>
            <a:p>
              <a:pPr eaLnBrk="1" hangingPunct="1">
                <a:lnSpc>
                  <a:spcPct val="120000"/>
                </a:lnSpc>
              </a:pPr>
              <a:r>
                <a:rPr lang="zh-CN" altLang="en-US" b="1" dirty="0">
                  <a:solidFill>
                    <a:srgbClr val="000000"/>
                  </a:solidFill>
                  <a:latin typeface="黑体" panose="02010609060101010101" pitchFamily="2" charset="-122"/>
                  <a:ea typeface="黑体" panose="02010609060101010101" pitchFamily="2" charset="-122"/>
                </a:rPr>
                <a:t>（</a:t>
              </a:r>
              <a:r>
                <a:rPr lang="en-US" altLang="zh-CN" b="1" dirty="0">
                  <a:solidFill>
                    <a:srgbClr val="000000"/>
                  </a:solidFill>
                  <a:latin typeface="黑体" panose="02010609060101010101" pitchFamily="2" charset="-122"/>
                  <a:ea typeface="黑体" panose="02010609060101010101" pitchFamily="2" charset="-122"/>
                </a:rPr>
                <a:t>3</a:t>
              </a:r>
              <a:r>
                <a:rPr lang="zh-CN" altLang="en-US" b="1" dirty="0">
                  <a:solidFill>
                    <a:srgbClr val="000000"/>
                  </a:solidFill>
                  <a:latin typeface="黑体" panose="02010609060101010101" pitchFamily="2" charset="-122"/>
                  <a:ea typeface="黑体" panose="02010609060101010101" pitchFamily="2" charset="-122"/>
                </a:rPr>
                <a:t>）设计   中比例控制增益   和微分控制增益  ，使闭环系统满足临界阻尼的性质，且刚度为</a:t>
              </a:r>
              <a:r>
                <a:rPr lang="en-US" altLang="zh-CN" b="1" dirty="0">
                  <a:solidFill>
                    <a:srgbClr val="000000"/>
                  </a:solidFill>
                  <a:latin typeface="黑体" panose="02010609060101010101" pitchFamily="2" charset="-122"/>
                  <a:ea typeface="黑体" panose="02010609060101010101" pitchFamily="2" charset="-122"/>
                </a:rPr>
                <a:t>16</a:t>
              </a:r>
              <a:r>
                <a:rPr lang="zh-CN" altLang="en-US" b="1" dirty="0">
                  <a:solidFill>
                    <a:srgbClr val="000000"/>
                  </a:solidFill>
                  <a:latin typeface="黑体" panose="02010609060101010101" pitchFamily="2" charset="-122"/>
                  <a:ea typeface="黑体" panose="02010609060101010101" pitchFamily="2" charset="-122"/>
                </a:rPr>
                <a:t>。</a:t>
              </a:r>
              <a:endParaRPr lang="en-US" altLang="zh-CN" b="1" dirty="0">
                <a:solidFill>
                  <a:srgbClr val="000000"/>
                </a:solidFill>
                <a:latin typeface="黑体" panose="02010609060101010101" pitchFamily="2" charset="-122"/>
                <a:ea typeface="黑体" panose="02010609060101010101" pitchFamily="2" charset="-122"/>
              </a:endParaRPr>
            </a:p>
            <a:p>
              <a:pPr eaLnBrk="1" hangingPunct="1">
                <a:lnSpc>
                  <a:spcPct val="120000"/>
                </a:lnSpc>
              </a:pPr>
              <a:r>
                <a:rPr lang="en-US" altLang="zh-CN" b="1" dirty="0">
                  <a:solidFill>
                    <a:srgbClr val="000000"/>
                  </a:solidFill>
                  <a:latin typeface="黑体" panose="02010609060101010101" pitchFamily="2" charset="-122"/>
                  <a:ea typeface="黑体" panose="02010609060101010101" pitchFamily="2" charset="-122"/>
                </a:rPr>
                <a:t> </a:t>
              </a:r>
              <a:endParaRPr lang="zh-CN" altLang="en-US" b="1" dirty="0">
                <a:solidFill>
                  <a:srgbClr val="000000"/>
                </a:solidFill>
                <a:latin typeface="黑体" panose="02010609060101010101" pitchFamily="2" charset="-122"/>
                <a:ea typeface="黑体" panose="02010609060101010101" pitchFamily="2" charset="-122"/>
                <a:cs typeface="Times New Roman" panose="02020603050405020304" pitchFamily="18" charset="0"/>
              </a:endParaRPr>
            </a:p>
          </p:txBody>
        </p:sp>
        <p:graphicFrame>
          <p:nvGraphicFramePr>
            <p:cNvPr id="28" name="对象 9"/>
            <p:cNvGraphicFramePr>
              <a:graphicFrameLocks noChangeAspect="1"/>
            </p:cNvGraphicFramePr>
            <p:nvPr/>
          </p:nvGraphicFramePr>
          <p:xfrm>
            <a:off x="9861" y="1894"/>
            <a:ext cx="1015" cy="507"/>
          </p:xfrm>
          <a:graphic>
            <a:graphicData uri="http://schemas.openxmlformats.org/presentationml/2006/ole">
              <mc:AlternateContent xmlns:mc="http://schemas.openxmlformats.org/markup-compatibility/2006">
                <mc:Choice xmlns:v="urn:schemas-microsoft-com:vml" Requires="v">
                  <p:oleObj spid="_x0000_s33999" name="Equation" r:id="rId3" imgW="354330" imgH="177165" progId="Equation.DSMT4">
                    <p:embed/>
                  </p:oleObj>
                </mc:Choice>
                <mc:Fallback>
                  <p:oleObj name="Equation" r:id="rId3" imgW="354330" imgH="177165" progId="Equation.DSMT4">
                    <p:embed/>
                    <p:pic>
                      <p:nvPicPr>
                        <p:cNvPr id="0" name="对象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61" y="1894"/>
                          <a:ext cx="1015" cy="507"/>
                        </a:xfrm>
                        <a:prstGeom prst="rect">
                          <a:avLst/>
                        </a:prstGeom>
                        <a:noFill/>
                        <a:ln>
                          <a:noFill/>
                        </a:ln>
                      </p:spPr>
                    </p:pic>
                  </p:oleObj>
                </mc:Fallback>
              </mc:AlternateContent>
            </a:graphicData>
          </a:graphic>
        </p:graphicFrame>
        <p:graphicFrame>
          <p:nvGraphicFramePr>
            <p:cNvPr id="29" name="对象 20"/>
            <p:cNvGraphicFramePr>
              <a:graphicFrameLocks noChangeAspect="1"/>
            </p:cNvGraphicFramePr>
            <p:nvPr/>
          </p:nvGraphicFramePr>
          <p:xfrm>
            <a:off x="10998" y="1894"/>
            <a:ext cx="906" cy="507"/>
          </p:xfrm>
          <a:graphic>
            <a:graphicData uri="http://schemas.openxmlformats.org/presentationml/2006/ole">
              <mc:AlternateContent xmlns:mc="http://schemas.openxmlformats.org/markup-compatibility/2006">
                <mc:Choice xmlns:v="urn:schemas-microsoft-com:vml" Requires="v">
                  <p:oleObj spid="_x0000_s34000" name="" r:id="rId5" imgW="316230" imgH="177165" progId="Equation.DSMT4">
                    <p:embed/>
                  </p:oleObj>
                </mc:Choice>
                <mc:Fallback>
                  <p:oleObj name="" r:id="rId5" imgW="316230" imgH="177165" progId="Equation.DSMT4">
                    <p:embed/>
                    <p:pic>
                      <p:nvPicPr>
                        <p:cNvPr id="0" name="对象 2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998" y="1894"/>
                          <a:ext cx="906" cy="507"/>
                        </a:xfrm>
                        <a:prstGeom prst="rect">
                          <a:avLst/>
                        </a:prstGeom>
                        <a:noFill/>
                        <a:ln>
                          <a:noFill/>
                        </a:ln>
                      </p:spPr>
                    </p:pic>
                  </p:oleObj>
                </mc:Fallback>
              </mc:AlternateContent>
            </a:graphicData>
          </a:graphic>
        </p:graphicFrame>
        <p:graphicFrame>
          <p:nvGraphicFramePr>
            <p:cNvPr id="30" name="对象 37"/>
            <p:cNvGraphicFramePr>
              <a:graphicFrameLocks noChangeAspect="1"/>
            </p:cNvGraphicFramePr>
            <p:nvPr/>
          </p:nvGraphicFramePr>
          <p:xfrm>
            <a:off x="12170" y="1894"/>
            <a:ext cx="1016" cy="547"/>
          </p:xfrm>
          <a:graphic>
            <a:graphicData uri="http://schemas.openxmlformats.org/presentationml/2006/ole">
              <mc:AlternateContent xmlns:mc="http://schemas.openxmlformats.org/markup-compatibility/2006">
                <mc:Choice xmlns:v="urn:schemas-microsoft-com:vml" Requires="v">
                  <p:oleObj spid="_x0000_s34001" name="" r:id="rId7" imgW="328930" imgH="177165" progId="Equation.DSMT4">
                    <p:embed/>
                  </p:oleObj>
                </mc:Choice>
                <mc:Fallback>
                  <p:oleObj name="" r:id="rId7" imgW="328930" imgH="177165" progId="Equation.DSMT4">
                    <p:embed/>
                    <p:pic>
                      <p:nvPicPr>
                        <p:cNvPr id="0" name="对象 3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170" y="1894"/>
                          <a:ext cx="1016" cy="547"/>
                        </a:xfrm>
                        <a:prstGeom prst="rect">
                          <a:avLst/>
                        </a:prstGeom>
                        <a:noFill/>
                        <a:ln>
                          <a:noFill/>
                        </a:ln>
                      </p:spPr>
                    </p:pic>
                  </p:oleObj>
                </mc:Fallback>
              </mc:AlternateContent>
            </a:graphicData>
          </a:graphic>
        </p:graphicFrame>
        <p:graphicFrame>
          <p:nvGraphicFramePr>
            <p:cNvPr id="31" name="对象 40"/>
            <p:cNvGraphicFramePr>
              <a:graphicFrameLocks noChangeAspect="1"/>
            </p:cNvGraphicFramePr>
            <p:nvPr/>
          </p:nvGraphicFramePr>
          <p:xfrm>
            <a:off x="9202" y="5005"/>
            <a:ext cx="491" cy="680"/>
          </p:xfrm>
          <a:graphic>
            <a:graphicData uri="http://schemas.openxmlformats.org/presentationml/2006/ole">
              <mc:AlternateContent xmlns:mc="http://schemas.openxmlformats.org/markup-compatibility/2006">
                <mc:Choice xmlns:v="urn:schemas-microsoft-com:vml" Requires="v">
                  <p:oleObj spid="_x0000_s34002" name="" r:id="rId9" imgW="165100" imgH="228600" progId="Equation.DSMT4">
                    <p:embed/>
                  </p:oleObj>
                </mc:Choice>
                <mc:Fallback>
                  <p:oleObj name="" r:id="rId9" imgW="165100" imgH="228600" progId="Equation.DSMT4">
                    <p:embed/>
                    <p:pic>
                      <p:nvPicPr>
                        <p:cNvPr id="0" name="对象 4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202" y="5005"/>
                          <a:ext cx="491" cy="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32" name="对象 41"/>
            <p:cNvGraphicFramePr>
              <a:graphicFrameLocks noChangeAspect="1"/>
            </p:cNvGraphicFramePr>
            <p:nvPr/>
          </p:nvGraphicFramePr>
          <p:xfrm>
            <a:off x="6162" y="5007"/>
            <a:ext cx="502" cy="680"/>
          </p:xfrm>
          <a:graphic>
            <a:graphicData uri="http://schemas.openxmlformats.org/presentationml/2006/ole">
              <mc:AlternateContent xmlns:mc="http://schemas.openxmlformats.org/markup-compatibility/2006">
                <mc:Choice xmlns:v="urn:schemas-microsoft-com:vml" Requires="v">
                  <p:oleObj spid="_x0000_s34003" name="" r:id="rId11" imgW="177165" imgH="240665" progId="Equation.DSMT4">
                    <p:embed/>
                  </p:oleObj>
                </mc:Choice>
                <mc:Fallback>
                  <p:oleObj name="" r:id="rId11" imgW="177165" imgH="240665" progId="Equation.DSMT4">
                    <p:embed/>
                    <p:pic>
                      <p:nvPicPr>
                        <p:cNvPr id="0" name="对象 41"/>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162" y="5007"/>
                          <a:ext cx="502" cy="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pSp>
      <p:graphicFrame>
        <p:nvGraphicFramePr>
          <p:cNvPr id="38" name="对象 37"/>
          <p:cNvGraphicFramePr>
            <a:graphicFrameLocks noChangeAspect="1"/>
          </p:cNvGraphicFramePr>
          <p:nvPr/>
        </p:nvGraphicFramePr>
        <p:xfrm>
          <a:off x="2693810" y="1159884"/>
          <a:ext cx="296747" cy="395662"/>
        </p:xfrm>
        <a:graphic>
          <a:graphicData uri="http://schemas.openxmlformats.org/presentationml/2006/ole">
            <mc:AlternateContent xmlns:mc="http://schemas.openxmlformats.org/markup-compatibility/2006">
              <mc:Choice xmlns:v="urn:schemas-microsoft-com:vml" Requires="v">
                <p:oleObj spid="_x0000_s34004" name="Equation" r:id="rId13" imgW="3657600" imgH="4876800" progId="Equation.DSMT4">
                  <p:embed/>
                </p:oleObj>
              </mc:Choice>
              <mc:Fallback>
                <p:oleObj name="Equation" r:id="rId13" imgW="3657600" imgH="4876800" progId="Equation.DSMT4">
                  <p:embed/>
                  <p:pic>
                    <p:nvPicPr>
                      <p:cNvPr id="0" name="对象 37"/>
                      <p:cNvPicPr/>
                      <p:nvPr/>
                    </p:nvPicPr>
                    <p:blipFill>
                      <a:blip r:embed="rId14"/>
                      <a:stretch>
                        <a:fillRect/>
                      </a:stretch>
                    </p:blipFill>
                    <p:spPr>
                      <a:xfrm>
                        <a:off x="2693810" y="1159884"/>
                        <a:ext cx="296747" cy="395662"/>
                      </a:xfrm>
                      <a:prstGeom prst="rect">
                        <a:avLst/>
                      </a:prstGeom>
                    </p:spPr>
                  </p:pic>
                </p:oleObj>
              </mc:Fallback>
            </mc:AlternateContent>
          </a:graphicData>
        </a:graphic>
      </p:graphicFrame>
      <p:graphicFrame>
        <p:nvGraphicFramePr>
          <p:cNvPr id="39" name="对象 38"/>
          <p:cNvGraphicFramePr>
            <a:graphicFrameLocks noChangeAspect="1"/>
          </p:cNvGraphicFramePr>
          <p:nvPr/>
        </p:nvGraphicFramePr>
        <p:xfrm>
          <a:off x="5841073" y="1870204"/>
          <a:ext cx="1037825" cy="285223"/>
        </p:xfrm>
        <a:graphic>
          <a:graphicData uri="http://schemas.openxmlformats.org/presentationml/2006/ole">
            <mc:AlternateContent xmlns:mc="http://schemas.openxmlformats.org/markup-compatibility/2006">
              <mc:Choice xmlns:v="urn:schemas-microsoft-com:vml" Requires="v">
                <p:oleObj spid="_x0000_s34005" name="Equation" r:id="rId15" imgW="17678400" imgH="4876800" progId="Equation.DSMT4">
                  <p:embed/>
                </p:oleObj>
              </mc:Choice>
              <mc:Fallback>
                <p:oleObj name="Equation" r:id="rId15" imgW="17678400" imgH="4876800" progId="Equation.DSMT4">
                  <p:embed/>
                  <p:pic>
                    <p:nvPicPr>
                      <p:cNvPr id="0" name="对象 38"/>
                      <p:cNvPicPr/>
                      <p:nvPr/>
                    </p:nvPicPr>
                    <p:blipFill>
                      <a:blip r:embed="rId16"/>
                      <a:stretch>
                        <a:fillRect/>
                      </a:stretch>
                    </p:blipFill>
                    <p:spPr>
                      <a:xfrm>
                        <a:off x="5841073" y="1870204"/>
                        <a:ext cx="1037825" cy="285223"/>
                      </a:xfrm>
                      <a:prstGeom prst="rect">
                        <a:avLst/>
                      </a:prstGeom>
                    </p:spPr>
                  </p:pic>
                </p:oleObj>
              </mc:Fallback>
            </mc:AlternateContent>
          </a:graphicData>
        </a:graphic>
      </p:graphicFrame>
      <p:graphicFrame>
        <p:nvGraphicFramePr>
          <p:cNvPr id="2" name="对象 1"/>
          <p:cNvGraphicFramePr>
            <a:graphicFrameLocks noChangeAspect="1"/>
          </p:cNvGraphicFramePr>
          <p:nvPr/>
        </p:nvGraphicFramePr>
        <p:xfrm>
          <a:off x="3431498" y="2165978"/>
          <a:ext cx="644577" cy="327285"/>
        </p:xfrm>
        <a:graphic>
          <a:graphicData uri="http://schemas.openxmlformats.org/presentationml/2006/ole">
            <mc:AlternateContent xmlns:mc="http://schemas.openxmlformats.org/markup-compatibility/2006">
              <mc:Choice xmlns:v="urn:schemas-microsoft-com:vml" Requires="v">
                <p:oleObj spid="_x0000_s34006" name="Equation" r:id="rId17" imgW="9448800" imgH="4876800" progId="Equation.DSMT4">
                  <p:embed/>
                </p:oleObj>
              </mc:Choice>
              <mc:Fallback>
                <p:oleObj name="Equation" r:id="rId17" imgW="9448800" imgH="4876800" progId="Equation.DSMT4">
                  <p:embed/>
                  <p:pic>
                    <p:nvPicPr>
                      <p:cNvPr id="0" name="对象 1"/>
                      <p:cNvPicPr/>
                      <p:nvPr/>
                    </p:nvPicPr>
                    <p:blipFill>
                      <a:blip r:embed="rId18"/>
                      <a:stretch>
                        <a:fillRect/>
                      </a:stretch>
                    </p:blipFill>
                    <p:spPr>
                      <a:xfrm>
                        <a:off x="3431498" y="2165978"/>
                        <a:ext cx="644577" cy="327285"/>
                      </a:xfrm>
                      <a:prstGeom prst="rect">
                        <a:avLst/>
                      </a:prstGeom>
                    </p:spPr>
                  </p:pic>
                </p:oleObj>
              </mc:Fallback>
            </mc:AlternateContent>
          </a:graphicData>
        </a:graphic>
      </p:graphicFrame>
      <p:graphicFrame>
        <p:nvGraphicFramePr>
          <p:cNvPr id="3" name="对象 2"/>
          <p:cNvGraphicFramePr>
            <a:graphicFrameLocks noChangeAspect="1"/>
          </p:cNvGraphicFramePr>
          <p:nvPr/>
        </p:nvGraphicFramePr>
        <p:xfrm>
          <a:off x="8997910" y="2190475"/>
          <a:ext cx="946150" cy="315913"/>
        </p:xfrm>
        <a:graphic>
          <a:graphicData uri="http://schemas.openxmlformats.org/presentationml/2006/ole">
            <mc:AlternateContent xmlns:mc="http://schemas.openxmlformats.org/markup-compatibility/2006">
              <mc:Choice xmlns:v="urn:schemas-microsoft-com:vml" Requires="v">
                <p:oleObj spid="_x0000_s34007" name="Equation" r:id="rId19" imgW="14630400" imgH="4876800" progId="Equation.DSMT4">
                  <p:embed/>
                </p:oleObj>
              </mc:Choice>
              <mc:Fallback>
                <p:oleObj name="Equation" r:id="rId19" imgW="14630400" imgH="4876800" progId="Equation.DSMT4">
                  <p:embed/>
                  <p:pic>
                    <p:nvPicPr>
                      <p:cNvPr id="0" name="对象 2"/>
                      <p:cNvPicPr/>
                      <p:nvPr/>
                    </p:nvPicPr>
                    <p:blipFill>
                      <a:blip r:embed="rId20"/>
                      <a:stretch>
                        <a:fillRect/>
                      </a:stretch>
                    </p:blipFill>
                    <p:spPr>
                      <a:xfrm>
                        <a:off x="8997910" y="2190475"/>
                        <a:ext cx="946150" cy="315913"/>
                      </a:xfrm>
                      <a:prstGeom prst="rect">
                        <a:avLst/>
                      </a:prstGeom>
                    </p:spPr>
                  </p:pic>
                </p:oleObj>
              </mc:Fallback>
            </mc:AlternateContent>
          </a:graphicData>
        </a:graphic>
      </p:graphicFrame>
      <p:graphicFrame>
        <p:nvGraphicFramePr>
          <p:cNvPr id="14" name="对象 13"/>
          <p:cNvGraphicFramePr>
            <a:graphicFrameLocks noChangeAspect="1"/>
          </p:cNvGraphicFramePr>
          <p:nvPr/>
        </p:nvGraphicFramePr>
        <p:xfrm>
          <a:off x="2871446" y="2832452"/>
          <a:ext cx="278116" cy="357578"/>
        </p:xfrm>
        <a:graphic>
          <a:graphicData uri="http://schemas.openxmlformats.org/presentationml/2006/ole">
            <mc:AlternateContent xmlns:mc="http://schemas.openxmlformats.org/markup-compatibility/2006">
              <mc:Choice xmlns:v="urn:schemas-microsoft-com:vml" Requires="v">
                <p:oleObj spid="_x0000_s34008" name="Equation" r:id="rId21" imgW="4267200" imgH="5486400" progId="Equation.DSMT4">
                  <p:embed/>
                </p:oleObj>
              </mc:Choice>
              <mc:Fallback>
                <p:oleObj name="Equation" r:id="rId21" imgW="4267200" imgH="5486400" progId="Equation.DSMT4">
                  <p:embed/>
                  <p:pic>
                    <p:nvPicPr>
                      <p:cNvPr id="0" name="对象 13"/>
                      <p:cNvPicPr/>
                      <p:nvPr/>
                    </p:nvPicPr>
                    <p:blipFill>
                      <a:blip r:embed="rId22"/>
                      <a:stretch>
                        <a:fillRect/>
                      </a:stretch>
                    </p:blipFill>
                    <p:spPr>
                      <a:xfrm>
                        <a:off x="2871446" y="2832452"/>
                        <a:ext cx="278116" cy="357578"/>
                      </a:xfrm>
                      <a:prstGeom prst="rect">
                        <a:avLst/>
                      </a:prstGeom>
                    </p:spPr>
                  </p:pic>
                </p:oleObj>
              </mc:Fallback>
            </mc:AlternateContent>
          </a:graphicData>
        </a:graphic>
      </p:graphicFrame>
      <p:graphicFrame>
        <p:nvGraphicFramePr>
          <p:cNvPr id="15" name="对象 14"/>
          <p:cNvGraphicFramePr>
            <a:graphicFrameLocks noChangeAspect="1"/>
          </p:cNvGraphicFramePr>
          <p:nvPr/>
        </p:nvGraphicFramePr>
        <p:xfrm>
          <a:off x="5888691" y="2171131"/>
          <a:ext cx="266700" cy="352425"/>
        </p:xfrm>
        <a:graphic>
          <a:graphicData uri="http://schemas.openxmlformats.org/presentationml/2006/ole">
            <mc:AlternateContent xmlns:mc="http://schemas.openxmlformats.org/markup-compatibility/2006">
              <mc:Choice xmlns:v="urn:schemas-microsoft-com:vml" Requires="v">
                <p:oleObj spid="_x0000_s34009" name="Equation" r:id="rId23" imgW="323215" imgH="423545" progId="Equation.DSMT4">
                  <p:embed/>
                </p:oleObj>
              </mc:Choice>
              <mc:Fallback>
                <p:oleObj name="Equation" r:id="rId23" imgW="323215" imgH="423545" progId="Equation.DSMT4">
                  <p:embed/>
                  <p:pic>
                    <p:nvPicPr>
                      <p:cNvPr id="0" name="对象 14"/>
                      <p:cNvPicPr/>
                      <p:nvPr/>
                    </p:nvPicPr>
                    <p:blipFill>
                      <a:blip r:embed="rId24"/>
                      <a:stretch>
                        <a:fillRect/>
                      </a:stretch>
                    </p:blipFill>
                    <p:spPr>
                      <a:xfrm>
                        <a:off x="5888691" y="2171131"/>
                        <a:ext cx="266700" cy="352425"/>
                      </a:xfrm>
                      <a:prstGeom prst="rect">
                        <a:avLst/>
                      </a:prstGeom>
                    </p:spPr>
                  </p:pic>
                </p:oleObj>
              </mc:Fallback>
            </mc:AlternateContent>
          </a:graphicData>
        </a:graphic>
      </p:graphicFrame>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ChangeArrowheads="1"/>
          </p:cNvSpPr>
          <p:nvPr/>
        </p:nvSpPr>
        <p:spPr bwMode="auto">
          <a:xfrm>
            <a:off x="1550988" y="69850"/>
            <a:ext cx="9072562"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b="1" dirty="0">
                <a:solidFill>
                  <a:srgbClr val="000000"/>
                </a:solidFill>
                <a:latin typeface="Times New Roman" panose="02020603050405020304" pitchFamily="18" charset="0"/>
                <a:ea typeface="华文中宋" panose="02010600040101010101" pitchFamily="2" charset="-122"/>
              </a:rPr>
              <a:t>习题</a:t>
            </a:r>
            <a:endParaRPr lang="zh-CN" altLang="en-US" sz="2800" b="1" dirty="0">
              <a:solidFill>
                <a:srgbClr val="000000"/>
              </a:solidFill>
              <a:latin typeface="Times New Roman" panose="02020603050405020304" pitchFamily="18" charset="0"/>
              <a:ea typeface="华文中宋" panose="02010600040101010101" pitchFamily="2" charset="-122"/>
            </a:endParaRPr>
          </a:p>
        </p:txBody>
      </p:sp>
      <p:sp>
        <p:nvSpPr>
          <p:cNvPr id="19" name="Rectangle 16"/>
          <p:cNvSpPr>
            <a:spLocks noChangeArrowheads="1"/>
          </p:cNvSpPr>
          <p:nvPr/>
        </p:nvSpPr>
        <p:spPr bwMode="auto">
          <a:xfrm>
            <a:off x="1524000" y="-184150"/>
            <a:ext cx="30956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000000"/>
              </a:solidFill>
            </a:endParaRPr>
          </a:p>
        </p:txBody>
      </p:sp>
      <p:sp>
        <p:nvSpPr>
          <p:cNvPr id="27" name="文本框 13"/>
          <p:cNvSpPr txBox="1">
            <a:spLocks noChangeArrowheads="1"/>
          </p:cNvSpPr>
          <p:nvPr/>
        </p:nvSpPr>
        <p:spPr bwMode="auto">
          <a:xfrm>
            <a:off x="1678801" y="817672"/>
            <a:ext cx="7918453" cy="3806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lang="en-US" altLang="zh-CN" b="1" dirty="0">
                <a:solidFill>
                  <a:srgbClr val="000000"/>
                </a:solidFill>
                <a:latin typeface="黑体" panose="02010609060101010101" pitchFamily="2" charset="-122"/>
                <a:ea typeface="黑体" panose="02010609060101010101" pitchFamily="2" charset="-122"/>
              </a:rPr>
              <a:t>4. </a:t>
            </a:r>
            <a:r>
              <a:rPr lang="zh-CN" altLang="en-US" b="1" dirty="0">
                <a:solidFill>
                  <a:srgbClr val="000000"/>
                </a:solidFill>
                <a:latin typeface="黑体" panose="02010609060101010101" pitchFamily="2" charset="-122"/>
                <a:ea typeface="黑体" panose="02010609060101010101" pitchFamily="2" charset="-122"/>
              </a:rPr>
              <a:t>写出前馈控制的思想，画出控制</a:t>
            </a:r>
            <a:r>
              <a:rPr lang="zh-CN" altLang="en-US" b="1">
                <a:solidFill>
                  <a:srgbClr val="000000"/>
                </a:solidFill>
                <a:latin typeface="黑体" panose="02010609060101010101" pitchFamily="2" charset="-122"/>
                <a:ea typeface="黑体" panose="02010609060101010101" pitchFamily="2" charset="-122"/>
              </a:rPr>
              <a:t>框图。</a:t>
            </a:r>
            <a:endParaRPr lang="zh-CN" altLang="en-US" b="1" dirty="0">
              <a:solidFill>
                <a:srgbClr val="000000"/>
              </a:solidFill>
              <a:latin typeface="黑体" panose="02010609060101010101" pitchFamily="2" charset="-122"/>
              <a:ea typeface="黑体" panose="02010609060101010101" pitchFamily="2" charset="-122"/>
              <a:cs typeface="Times New Roman" panose="02020603050405020304" pitchFamily="18"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内容占位符 5"/>
          <p:cNvPicPr>
            <a:picLocks noGrp="1" noChangeAspect="1" noChangeArrowheads="1"/>
          </p:cNvPicPr>
          <p:nvPr>
            <p:ph idx="1"/>
          </p:nvPr>
        </p:nvPicPr>
        <p:blipFill>
          <a:blip r:embed="rId1">
            <a:extLst>
              <a:ext uri="{28A0092B-C50C-407E-A947-70E740481C1C}">
                <a14:useLocalDpi xmlns:a14="http://schemas.microsoft.com/office/drawing/2010/main" val="0"/>
              </a:ext>
            </a:extLst>
          </a:blip>
          <a:srcRect/>
          <a:stretch>
            <a:fillRect/>
          </a:stretch>
        </p:blipFill>
        <p:spPr>
          <a:xfrm>
            <a:off x="1357126" y="1023386"/>
            <a:ext cx="9188163" cy="5834614"/>
          </a:xfrm>
        </p:spPr>
      </p:pic>
      <p:sp>
        <p:nvSpPr>
          <p:cNvPr id="13316" name="灯片编号占位符 4"/>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2"/>
              </a:buBlip>
              <a:defRPr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folHlink"/>
              </a:buClr>
              <a:buSzPct val="60000"/>
              <a:buFont typeface="Wingdings" panose="05000000000000000000" pitchFamily="2" charset="2"/>
              <a:buBlip>
                <a:blip r:embed="rId3"/>
              </a:buBlip>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SzPct val="60000"/>
              <a:buFont typeface="Wingdings" panose="05000000000000000000" pitchFamily="2" charset="2"/>
              <a:buBlip>
                <a:blip r:embed="rId2"/>
              </a:buBlip>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folHlink"/>
              </a:buClr>
              <a:buSzPct val="60000"/>
              <a:buFont typeface="Wingdings" panose="05000000000000000000" pitchFamily="2" charset="2"/>
              <a:buBlip>
                <a:blip r:embed="rId4"/>
              </a:buBlip>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folHlink"/>
              </a:buClr>
              <a:buSzPct val="60000"/>
              <a:buFont typeface="Wingdings" panose="05000000000000000000" pitchFamily="2" charset="2"/>
              <a:buChar char="n"/>
              <a:defRPr sz="16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folHlink"/>
              </a:buClr>
              <a:buSzPct val="60000"/>
              <a:buFont typeface="Wingdings" panose="05000000000000000000" pitchFamily="2" charset="2"/>
              <a:buChar char="n"/>
              <a:defRPr sz="16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folHlink"/>
              </a:buClr>
              <a:buSzPct val="60000"/>
              <a:buFont typeface="Wingdings" panose="05000000000000000000" pitchFamily="2" charset="2"/>
              <a:buChar char="n"/>
              <a:defRPr sz="16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folHlink"/>
              </a:buClr>
              <a:buSzPct val="60000"/>
              <a:buFont typeface="Wingdings" panose="05000000000000000000" pitchFamily="2" charset="2"/>
              <a:buChar char="n"/>
              <a:defRPr sz="16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folHlink"/>
              </a:buClr>
              <a:buSzPct val="60000"/>
              <a:buFont typeface="Wingdings" panose="05000000000000000000" pitchFamily="2" charset="2"/>
              <a:buChar char="n"/>
              <a:defRPr sz="1600">
                <a:solidFill>
                  <a:schemeClr val="tx1"/>
                </a:solidFill>
                <a:latin typeface="Times New Roman" panose="02020603050405020304" pitchFamily="18" charset="0"/>
                <a:ea typeface="宋体" panose="02010600030101010101" pitchFamily="2" charset="-122"/>
              </a:defRPr>
            </a:lvl9pPr>
          </a:lstStyle>
          <a:p>
            <a:pPr>
              <a:spcBef>
                <a:spcPct val="0"/>
              </a:spcBef>
              <a:buClrTx/>
              <a:buSzTx/>
              <a:buFontTx/>
              <a:buNone/>
            </a:pPr>
            <a:fld id="{D0BC573B-1013-485B-8643-E5B387F9A520}" type="slidenum">
              <a:rPr lang="zh-CN" altLang="en-US" sz="1400">
                <a:solidFill>
                  <a:srgbClr val="022EBA"/>
                </a:solidFill>
                <a:ea typeface="黑体" panose="02010609060101010101" pitchFamily="2" charset="-122"/>
              </a:rPr>
            </a:fld>
            <a:endParaRPr lang="zh-CN" altLang="en-US" sz="1400">
              <a:solidFill>
                <a:srgbClr val="022EBA"/>
              </a:solidFill>
              <a:ea typeface="黑体" panose="02010609060101010101" pitchFamily="2" charset="-122"/>
            </a:endParaRPr>
          </a:p>
        </p:txBody>
      </p:sp>
      <p:sp>
        <p:nvSpPr>
          <p:cNvPr id="6" name="标题 1"/>
          <p:cNvSpPr txBox="1"/>
          <p:nvPr/>
        </p:nvSpPr>
        <p:spPr bwMode="auto">
          <a:xfrm>
            <a:off x="300037" y="-300037"/>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algn="l">
              <a:defRPr/>
            </a:pPr>
            <a:r>
              <a:rPr lang="en-US" altLang="zh-CN" sz="2800" dirty="0">
                <a:solidFill>
                  <a:srgbClr val="333399"/>
                </a:solidFill>
                <a:latin typeface="华文中宋" panose="02010600040101010101" pitchFamily="2" charset="-122"/>
                <a:ea typeface="华文中宋" panose="02010600040101010101" pitchFamily="2" charset="-122"/>
                <a:cs typeface="+mj-ea"/>
                <a:sym typeface="Wingdings" panose="05000000000000000000" pitchFamily="2" charset="2"/>
              </a:rPr>
              <a:t>6.1 </a:t>
            </a:r>
            <a:r>
              <a:rPr lang="zh-CN" altLang="en-US" sz="2800" dirty="0">
                <a:solidFill>
                  <a:srgbClr val="333399"/>
                </a:solidFill>
                <a:latin typeface="华文中宋" panose="02010600040101010101" pitchFamily="2" charset="-122"/>
                <a:ea typeface="华文中宋" panose="02010600040101010101" pitchFamily="2" charset="-122"/>
                <a:cs typeface="+mj-ea"/>
                <a:sym typeface="Wingdings" panose="05000000000000000000" pitchFamily="2" charset="2"/>
              </a:rPr>
              <a:t>机器人控制系统概述</a:t>
            </a:r>
            <a:endParaRPr lang="zh-CN" altLang="en-US" sz="2800" dirty="0">
              <a:latin typeface="华文中宋" panose="02010600040101010101" pitchFamily="2" charset="-122"/>
              <a:ea typeface="华文中宋" panose="02010600040101010101" pitchFamily="2" charset="-122"/>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p:nvPr/>
        </p:nvSpPr>
        <p:spPr>
          <a:xfrm>
            <a:off x="1952625" y="938213"/>
            <a:ext cx="8229600" cy="720725"/>
          </a:xfrm>
          <a:prstGeom prst="rect">
            <a:avLst/>
          </a:prstGeom>
        </p:spPr>
        <p:txBody>
          <a:bodyPr lIns="84406" tIns="42203" rIns="84406" bIns="42203" anchor="ctr"/>
          <a:lstStyle>
            <a:lvl1pPr algn="l" defTabSz="914400" rtl="0" eaLnBrk="1" latinLnBrk="0" hangingPunct="1">
              <a:spcBef>
                <a:spcPct val="0"/>
              </a:spcBef>
              <a:buNone/>
              <a:defRPr sz="3600" kern="1200">
                <a:solidFill>
                  <a:schemeClr val="tx1"/>
                </a:solidFill>
                <a:latin typeface="Rockwell" panose="02060603020205020403" pitchFamily="18" charset="0"/>
                <a:ea typeface="+mj-ea"/>
                <a:cs typeface="Arial" panose="020B0604020202020204" pitchFamily="34" charset="0"/>
              </a:defRPr>
            </a:lvl1pPr>
          </a:lstStyle>
          <a:p>
            <a:pPr marL="0" lvl="2">
              <a:defRPr/>
            </a:pPr>
            <a:endParaRPr lang="en-US" sz="3325" kern="0" dirty="0">
              <a:solidFill>
                <a:sysClr val="windowText" lastClr="000000"/>
              </a:solidFill>
              <a:latin typeface="Rockwell" panose="02060603020205020403" pitchFamily="18" charset="0"/>
              <a:ea typeface="Reckwell" charset="0"/>
            </a:endParaRPr>
          </a:p>
        </p:txBody>
      </p:sp>
      <p:sp>
        <p:nvSpPr>
          <p:cNvPr id="15364" name="灯片编号占位符 1"/>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1"/>
              </a:buBlip>
              <a:defRPr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folHlink"/>
              </a:buClr>
              <a:buSzPct val="60000"/>
              <a:buFont typeface="Wingdings" panose="05000000000000000000" pitchFamily="2" charset="2"/>
              <a:buBlip>
                <a:blip r:embed="rId2"/>
              </a:buBlip>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SzPct val="60000"/>
              <a:buFont typeface="Wingdings" panose="05000000000000000000" pitchFamily="2" charset="2"/>
              <a:buBlip>
                <a:blip r:embed="rId1"/>
              </a:buBlip>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folHlink"/>
              </a:buClr>
              <a:buSzPct val="60000"/>
              <a:buFont typeface="Wingdings" panose="05000000000000000000" pitchFamily="2" charset="2"/>
              <a:buBlip>
                <a:blip r:embed="rId3"/>
              </a:buBlip>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folHlink"/>
              </a:buClr>
              <a:buSzPct val="60000"/>
              <a:buFont typeface="Wingdings" panose="05000000000000000000" pitchFamily="2" charset="2"/>
              <a:buChar char="n"/>
              <a:defRPr sz="16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folHlink"/>
              </a:buClr>
              <a:buSzPct val="60000"/>
              <a:buFont typeface="Wingdings" panose="05000000000000000000" pitchFamily="2" charset="2"/>
              <a:buChar char="n"/>
              <a:defRPr sz="16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folHlink"/>
              </a:buClr>
              <a:buSzPct val="60000"/>
              <a:buFont typeface="Wingdings" panose="05000000000000000000" pitchFamily="2" charset="2"/>
              <a:buChar char="n"/>
              <a:defRPr sz="16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folHlink"/>
              </a:buClr>
              <a:buSzPct val="60000"/>
              <a:buFont typeface="Wingdings" panose="05000000000000000000" pitchFamily="2" charset="2"/>
              <a:buChar char="n"/>
              <a:defRPr sz="16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folHlink"/>
              </a:buClr>
              <a:buSzPct val="60000"/>
              <a:buFont typeface="Wingdings" panose="05000000000000000000" pitchFamily="2" charset="2"/>
              <a:buChar char="n"/>
              <a:defRPr sz="16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fld id="{B7830BE3-FD17-4C1B-A5FE-FCED9EBE9334}" type="slidenum">
              <a:rPr lang="zh-CN" altLang="en-US" sz="1400">
                <a:solidFill>
                  <a:srgbClr val="022EBA"/>
                </a:solidFill>
                <a:ea typeface="黑体" panose="02010609060101010101" pitchFamily="2" charset="-122"/>
              </a:rPr>
            </a:fld>
            <a:endParaRPr lang="zh-CN" altLang="en-US" sz="1400">
              <a:solidFill>
                <a:srgbClr val="022EBA"/>
              </a:solidFill>
              <a:ea typeface="黑体" panose="02010609060101010101" pitchFamily="2" charset="-122"/>
            </a:endParaRPr>
          </a:p>
        </p:txBody>
      </p:sp>
      <p:grpSp>
        <p:nvGrpSpPr>
          <p:cNvPr id="15367" name="Group 88"/>
          <p:cNvGrpSpPr/>
          <p:nvPr/>
        </p:nvGrpSpPr>
        <p:grpSpPr bwMode="auto">
          <a:xfrm>
            <a:off x="4276558" y="1386808"/>
            <a:ext cx="4340630" cy="5480930"/>
            <a:chOff x="-1568" y="964"/>
            <a:chExt cx="5818" cy="3160"/>
          </a:xfrm>
        </p:grpSpPr>
        <p:sp>
          <p:nvSpPr>
            <p:cNvPr id="15370" name="Text Box 57"/>
            <p:cNvSpPr txBox="1">
              <a:spLocks noChangeArrowheads="1"/>
            </p:cNvSpPr>
            <p:nvPr/>
          </p:nvSpPr>
          <p:spPr bwMode="auto">
            <a:xfrm>
              <a:off x="-1568" y="3858"/>
              <a:ext cx="4873" cy="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folHlink"/>
                </a:buClr>
                <a:buSzPct val="60000"/>
                <a:buFont typeface="Wingdings" panose="05000000000000000000" pitchFamily="2" charset="2"/>
                <a:buBlip>
                  <a:blip r:embed="rId1"/>
                </a:buBlip>
                <a:defRPr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folHlink"/>
                </a:buClr>
                <a:buSzPct val="60000"/>
                <a:buFont typeface="Wingdings" panose="05000000000000000000" pitchFamily="2" charset="2"/>
                <a:buBlip>
                  <a:blip r:embed="rId2"/>
                </a:buBlip>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SzPct val="60000"/>
                <a:buFont typeface="Wingdings" panose="05000000000000000000" pitchFamily="2" charset="2"/>
                <a:buBlip>
                  <a:blip r:embed="rId1"/>
                </a:buBlip>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folHlink"/>
                </a:buClr>
                <a:buSzPct val="60000"/>
                <a:buFont typeface="Wingdings" panose="05000000000000000000" pitchFamily="2" charset="2"/>
                <a:buBlip>
                  <a:blip r:embed="rId3"/>
                </a:buBlip>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folHlink"/>
                </a:buClr>
                <a:buSzPct val="60000"/>
                <a:buFont typeface="Wingdings" panose="05000000000000000000" pitchFamily="2" charset="2"/>
                <a:buChar char="n"/>
                <a:defRPr sz="16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folHlink"/>
                </a:buClr>
                <a:buSzPct val="60000"/>
                <a:buFont typeface="Wingdings" panose="05000000000000000000" pitchFamily="2" charset="2"/>
                <a:buChar char="n"/>
                <a:defRPr sz="16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folHlink"/>
                </a:buClr>
                <a:buSzPct val="60000"/>
                <a:buFont typeface="Wingdings" panose="05000000000000000000" pitchFamily="2" charset="2"/>
                <a:buChar char="n"/>
                <a:defRPr sz="16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folHlink"/>
                </a:buClr>
                <a:buSzPct val="60000"/>
                <a:buFont typeface="Wingdings" panose="05000000000000000000" pitchFamily="2" charset="2"/>
                <a:buChar char="n"/>
                <a:defRPr sz="16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folHlink"/>
                </a:buClr>
                <a:buSzPct val="60000"/>
                <a:buFont typeface="Wingdings" panose="05000000000000000000" pitchFamily="2" charset="2"/>
                <a:buChar char="n"/>
                <a:defRPr sz="16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 typeface="Wingdings" panose="05000000000000000000" pitchFamily="2" charset="2"/>
                <a:buNone/>
              </a:pPr>
              <a:r>
                <a:rPr lang="en-US" altLang="zh-CN" sz="1800" dirty="0">
                  <a:solidFill>
                    <a:srgbClr val="000000"/>
                  </a:solidFill>
                  <a:latin typeface="Verdana" panose="020B0604030504040204" pitchFamily="34" charset="0"/>
                </a:rPr>
                <a:t>  </a:t>
              </a:r>
              <a:r>
                <a:rPr lang="zh-CN" altLang="en-US" sz="1800" b="1" dirty="0">
                  <a:solidFill>
                    <a:srgbClr val="000099"/>
                  </a:solidFill>
                  <a:latin typeface="宋体" panose="02010600030101010101" pitchFamily="2" charset="-122"/>
                </a:rPr>
                <a:t>机器人控制过程示意图</a:t>
              </a:r>
              <a:r>
                <a:rPr lang="zh-CN" altLang="en-US" sz="2400" dirty="0">
                  <a:solidFill>
                    <a:srgbClr val="000000"/>
                  </a:solidFill>
                  <a:latin typeface="Verdana" panose="020B0604030504040204" pitchFamily="34" charset="0"/>
                </a:rPr>
                <a:t> </a:t>
              </a:r>
              <a:endParaRPr lang="zh-CN" altLang="en-US" sz="2400" dirty="0">
                <a:solidFill>
                  <a:srgbClr val="000000"/>
                </a:solidFill>
                <a:latin typeface="Verdana" panose="020B0604030504040204" pitchFamily="34" charset="0"/>
              </a:endParaRPr>
            </a:p>
          </p:txBody>
        </p:sp>
        <p:sp>
          <p:nvSpPr>
            <p:cNvPr id="15393" name="AutoShape 81"/>
            <p:cNvSpPr/>
            <p:nvPr/>
          </p:nvSpPr>
          <p:spPr bwMode="auto">
            <a:xfrm>
              <a:off x="3788" y="964"/>
              <a:ext cx="462" cy="1177"/>
            </a:xfrm>
            <a:prstGeom prst="rightBrace">
              <a:avLst>
                <a:gd name="adj1" fmla="val 61632"/>
                <a:gd name="adj2" fmla="val 49348"/>
              </a:avLst>
            </a:prstGeom>
            <a:noFill/>
            <a:ln w="9525">
              <a:solidFill>
                <a:srgbClr val="000000"/>
              </a:solidFill>
              <a:rou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Blip>
                  <a:blip r:embed="rId1"/>
                </a:buBlip>
                <a:defRPr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folHlink"/>
                </a:buClr>
                <a:buSzPct val="60000"/>
                <a:buFont typeface="Wingdings" panose="05000000000000000000" pitchFamily="2" charset="2"/>
                <a:buBlip>
                  <a:blip r:embed="rId2"/>
                </a:buBlip>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SzPct val="60000"/>
                <a:buFont typeface="Wingdings" panose="05000000000000000000" pitchFamily="2" charset="2"/>
                <a:buBlip>
                  <a:blip r:embed="rId1"/>
                </a:buBlip>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folHlink"/>
                </a:buClr>
                <a:buSzPct val="60000"/>
                <a:buFont typeface="Wingdings" panose="05000000000000000000" pitchFamily="2" charset="2"/>
                <a:buBlip>
                  <a:blip r:embed="rId3"/>
                </a:buBlip>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folHlink"/>
                </a:buClr>
                <a:buSzPct val="60000"/>
                <a:buFont typeface="Wingdings" panose="05000000000000000000" pitchFamily="2" charset="2"/>
                <a:buChar char="n"/>
                <a:defRPr sz="16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folHlink"/>
                </a:buClr>
                <a:buSzPct val="60000"/>
                <a:buFont typeface="Wingdings" panose="05000000000000000000" pitchFamily="2" charset="2"/>
                <a:buChar char="n"/>
                <a:defRPr sz="16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folHlink"/>
                </a:buClr>
                <a:buSzPct val="60000"/>
                <a:buFont typeface="Wingdings" panose="05000000000000000000" pitchFamily="2" charset="2"/>
                <a:buChar char="n"/>
                <a:defRPr sz="16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folHlink"/>
                </a:buClr>
                <a:buSzPct val="60000"/>
                <a:buFont typeface="Wingdings" panose="05000000000000000000" pitchFamily="2" charset="2"/>
                <a:buChar char="n"/>
                <a:defRPr sz="16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folHlink"/>
                </a:buClr>
                <a:buSzPct val="60000"/>
                <a:buFont typeface="Wingdings" panose="05000000000000000000" pitchFamily="2" charset="2"/>
                <a:buChar char="n"/>
                <a:defRPr sz="16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 typeface="Wingdings" panose="05000000000000000000" pitchFamily="2" charset="2"/>
                <a:buNone/>
              </a:pPr>
              <a:endParaRPr lang="zh-CN" altLang="en-US" sz="2400" dirty="0">
                <a:solidFill>
                  <a:srgbClr val="000000"/>
                </a:solidFill>
              </a:endParaRPr>
            </a:p>
          </p:txBody>
        </p:sp>
        <p:sp>
          <p:nvSpPr>
            <p:cNvPr id="15397" name="AutoShape 85"/>
            <p:cNvSpPr/>
            <p:nvPr/>
          </p:nvSpPr>
          <p:spPr bwMode="auto">
            <a:xfrm>
              <a:off x="3709" y="2767"/>
              <a:ext cx="462" cy="892"/>
            </a:xfrm>
            <a:prstGeom prst="rightBrace">
              <a:avLst>
                <a:gd name="adj1" fmla="val 117366"/>
                <a:gd name="adj2" fmla="val 50000"/>
              </a:avLst>
            </a:prstGeom>
            <a:noFill/>
            <a:ln w="9525">
              <a:solidFill>
                <a:srgbClr val="000000"/>
              </a:solidFill>
              <a:rou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Blip>
                  <a:blip r:embed="rId1"/>
                </a:buBlip>
                <a:defRPr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folHlink"/>
                </a:buClr>
                <a:buSzPct val="60000"/>
                <a:buFont typeface="Wingdings" panose="05000000000000000000" pitchFamily="2" charset="2"/>
                <a:buBlip>
                  <a:blip r:embed="rId2"/>
                </a:buBlip>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SzPct val="60000"/>
                <a:buFont typeface="Wingdings" panose="05000000000000000000" pitchFamily="2" charset="2"/>
                <a:buBlip>
                  <a:blip r:embed="rId1"/>
                </a:buBlip>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folHlink"/>
                </a:buClr>
                <a:buSzPct val="60000"/>
                <a:buFont typeface="Wingdings" panose="05000000000000000000" pitchFamily="2" charset="2"/>
                <a:buBlip>
                  <a:blip r:embed="rId3"/>
                </a:buBlip>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folHlink"/>
                </a:buClr>
                <a:buSzPct val="60000"/>
                <a:buFont typeface="Wingdings" panose="05000000000000000000" pitchFamily="2" charset="2"/>
                <a:buChar char="n"/>
                <a:defRPr sz="16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folHlink"/>
                </a:buClr>
                <a:buSzPct val="60000"/>
                <a:buFont typeface="Wingdings" panose="05000000000000000000" pitchFamily="2" charset="2"/>
                <a:buChar char="n"/>
                <a:defRPr sz="16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folHlink"/>
                </a:buClr>
                <a:buSzPct val="60000"/>
                <a:buFont typeface="Wingdings" panose="05000000000000000000" pitchFamily="2" charset="2"/>
                <a:buChar char="n"/>
                <a:defRPr sz="16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folHlink"/>
                </a:buClr>
                <a:buSzPct val="60000"/>
                <a:buFont typeface="Wingdings" panose="05000000000000000000" pitchFamily="2" charset="2"/>
                <a:buChar char="n"/>
                <a:defRPr sz="16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folHlink"/>
                </a:buClr>
                <a:buSzPct val="60000"/>
                <a:buFont typeface="Wingdings" panose="05000000000000000000" pitchFamily="2" charset="2"/>
                <a:buChar char="n"/>
                <a:defRPr sz="16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 typeface="Wingdings" panose="05000000000000000000" pitchFamily="2" charset="2"/>
                <a:buNone/>
              </a:pPr>
              <a:endParaRPr lang="zh-CN" altLang="en-US" sz="2400">
                <a:solidFill>
                  <a:srgbClr val="000000"/>
                </a:solidFill>
              </a:endParaRPr>
            </a:p>
          </p:txBody>
        </p:sp>
        <p:sp>
          <p:nvSpPr>
            <p:cNvPr id="15398" name="AutoShape 86"/>
            <p:cNvSpPr/>
            <p:nvPr/>
          </p:nvSpPr>
          <p:spPr bwMode="auto">
            <a:xfrm>
              <a:off x="3749" y="2213"/>
              <a:ext cx="462" cy="538"/>
            </a:xfrm>
            <a:prstGeom prst="rightBrace">
              <a:avLst>
                <a:gd name="adj1" fmla="val 46268"/>
                <a:gd name="adj2" fmla="val 50000"/>
              </a:avLst>
            </a:prstGeom>
            <a:noFill/>
            <a:ln w="9525">
              <a:solidFill>
                <a:srgbClr val="000000"/>
              </a:solidFill>
              <a:rou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Blip>
                  <a:blip r:embed="rId1"/>
                </a:buBlip>
                <a:defRPr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folHlink"/>
                </a:buClr>
                <a:buSzPct val="60000"/>
                <a:buFont typeface="Wingdings" panose="05000000000000000000" pitchFamily="2" charset="2"/>
                <a:buBlip>
                  <a:blip r:embed="rId2"/>
                </a:buBlip>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SzPct val="60000"/>
                <a:buFont typeface="Wingdings" panose="05000000000000000000" pitchFamily="2" charset="2"/>
                <a:buBlip>
                  <a:blip r:embed="rId1"/>
                </a:buBlip>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folHlink"/>
                </a:buClr>
                <a:buSzPct val="60000"/>
                <a:buFont typeface="Wingdings" panose="05000000000000000000" pitchFamily="2" charset="2"/>
                <a:buBlip>
                  <a:blip r:embed="rId3"/>
                </a:buBlip>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folHlink"/>
                </a:buClr>
                <a:buSzPct val="60000"/>
                <a:buFont typeface="Wingdings" panose="05000000000000000000" pitchFamily="2" charset="2"/>
                <a:buChar char="n"/>
                <a:defRPr sz="16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folHlink"/>
                </a:buClr>
                <a:buSzPct val="60000"/>
                <a:buFont typeface="Wingdings" panose="05000000000000000000" pitchFamily="2" charset="2"/>
                <a:buChar char="n"/>
                <a:defRPr sz="16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folHlink"/>
                </a:buClr>
                <a:buSzPct val="60000"/>
                <a:buFont typeface="Wingdings" panose="05000000000000000000" pitchFamily="2" charset="2"/>
                <a:buChar char="n"/>
                <a:defRPr sz="16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folHlink"/>
                </a:buClr>
                <a:buSzPct val="60000"/>
                <a:buFont typeface="Wingdings" panose="05000000000000000000" pitchFamily="2" charset="2"/>
                <a:buChar char="n"/>
                <a:defRPr sz="16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folHlink"/>
                </a:buClr>
                <a:buSzPct val="60000"/>
                <a:buFont typeface="Wingdings" panose="05000000000000000000" pitchFamily="2" charset="2"/>
                <a:buChar char="n"/>
                <a:defRPr sz="16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 typeface="Wingdings" panose="05000000000000000000" pitchFamily="2" charset="2"/>
                <a:buNone/>
              </a:pPr>
              <a:endParaRPr lang="zh-CN" altLang="en-US" sz="2400">
                <a:solidFill>
                  <a:srgbClr val="000000"/>
                </a:solidFill>
              </a:endParaRPr>
            </a:p>
          </p:txBody>
        </p:sp>
      </p:grpSp>
      <p:sp>
        <p:nvSpPr>
          <p:cNvPr id="39" name="标题 1"/>
          <p:cNvSpPr txBox="1"/>
          <p:nvPr/>
        </p:nvSpPr>
        <p:spPr bwMode="auto">
          <a:xfrm>
            <a:off x="581025" y="-309293"/>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algn="l">
              <a:defRPr/>
            </a:pPr>
            <a:r>
              <a:rPr lang="en-US" altLang="zh-CN" sz="2800" dirty="0">
                <a:solidFill>
                  <a:srgbClr val="333399"/>
                </a:solidFill>
                <a:latin typeface="华文中宋" panose="02010600040101010101" pitchFamily="2" charset="-122"/>
                <a:ea typeface="华文中宋" panose="02010600040101010101" pitchFamily="2" charset="-122"/>
                <a:cs typeface="+mj-ea"/>
                <a:sym typeface="Wingdings" panose="05000000000000000000" pitchFamily="2" charset="2"/>
              </a:rPr>
              <a:t>6.1 </a:t>
            </a:r>
            <a:r>
              <a:rPr lang="zh-CN" altLang="en-US" sz="2800" dirty="0">
                <a:solidFill>
                  <a:srgbClr val="333399"/>
                </a:solidFill>
                <a:latin typeface="华文中宋" panose="02010600040101010101" pitchFamily="2" charset="-122"/>
                <a:ea typeface="华文中宋" panose="02010600040101010101" pitchFamily="2" charset="-122"/>
                <a:cs typeface="+mj-ea"/>
                <a:sym typeface="Wingdings" panose="05000000000000000000" pitchFamily="2" charset="2"/>
              </a:rPr>
              <a:t>机器人控制系统概述</a:t>
            </a:r>
            <a:endParaRPr lang="zh-CN" altLang="en-US" sz="2800" dirty="0">
              <a:latin typeface="华文中宋" panose="02010600040101010101" pitchFamily="2" charset="-122"/>
              <a:ea typeface="华文中宋" panose="02010600040101010101" pitchFamily="2" charset="-122"/>
            </a:endParaRPr>
          </a:p>
        </p:txBody>
      </p:sp>
      <p:pic>
        <p:nvPicPr>
          <p:cNvPr id="3" name="图片 2"/>
          <p:cNvPicPr>
            <a:picLocks noChangeAspect="1"/>
          </p:cNvPicPr>
          <p:nvPr/>
        </p:nvPicPr>
        <p:blipFill>
          <a:blip r:embed="rId4"/>
          <a:stretch>
            <a:fillRect/>
          </a:stretch>
        </p:blipFill>
        <p:spPr>
          <a:xfrm>
            <a:off x="3393488" y="796791"/>
            <a:ext cx="4879016" cy="5598502"/>
          </a:xfrm>
          <a:prstGeom prst="rect">
            <a:avLst/>
          </a:prstGeom>
        </p:spPr>
      </p:pic>
      <p:sp>
        <p:nvSpPr>
          <p:cNvPr id="5" name="文本框 4"/>
          <p:cNvSpPr txBox="1"/>
          <p:nvPr/>
        </p:nvSpPr>
        <p:spPr>
          <a:xfrm>
            <a:off x="8774660" y="2126698"/>
            <a:ext cx="1723549" cy="461665"/>
          </a:xfrm>
          <a:prstGeom prst="rect">
            <a:avLst/>
          </a:prstGeom>
          <a:noFill/>
        </p:spPr>
        <p:txBody>
          <a:bodyPr wrap="none" rtlCol="0">
            <a:spAutoFit/>
          </a:bodyPr>
          <a:lstStyle/>
          <a:p>
            <a:r>
              <a:rPr lang="zh-CN" altLang="en-US" sz="2400" dirty="0">
                <a:solidFill>
                  <a:srgbClr val="FF0000"/>
                </a:solidFill>
              </a:rPr>
              <a:t>作业组织层</a:t>
            </a:r>
            <a:endParaRPr lang="zh-CN" altLang="en-US" sz="2400" dirty="0">
              <a:solidFill>
                <a:srgbClr val="FF0000"/>
              </a:solidFill>
            </a:endParaRPr>
          </a:p>
        </p:txBody>
      </p:sp>
      <p:sp>
        <p:nvSpPr>
          <p:cNvPr id="6" name="文本框 5"/>
          <p:cNvSpPr txBox="1"/>
          <p:nvPr/>
        </p:nvSpPr>
        <p:spPr>
          <a:xfrm>
            <a:off x="8809545" y="3724296"/>
            <a:ext cx="1723549" cy="461665"/>
          </a:xfrm>
          <a:prstGeom prst="rect">
            <a:avLst/>
          </a:prstGeom>
          <a:noFill/>
        </p:spPr>
        <p:txBody>
          <a:bodyPr wrap="none" rtlCol="0">
            <a:spAutoFit/>
          </a:bodyPr>
          <a:lstStyle/>
          <a:p>
            <a:r>
              <a:rPr lang="zh-CN" altLang="en-US" sz="2400" dirty="0">
                <a:solidFill>
                  <a:srgbClr val="FF0000"/>
                </a:solidFill>
              </a:rPr>
              <a:t>协调运动层</a:t>
            </a:r>
            <a:endParaRPr lang="zh-CN" altLang="en-US" sz="2400" dirty="0">
              <a:solidFill>
                <a:srgbClr val="FF0000"/>
              </a:solidFill>
            </a:endParaRPr>
          </a:p>
        </p:txBody>
      </p:sp>
      <p:sp>
        <p:nvSpPr>
          <p:cNvPr id="7" name="文本框 6"/>
          <p:cNvSpPr txBox="1"/>
          <p:nvPr/>
        </p:nvSpPr>
        <p:spPr>
          <a:xfrm>
            <a:off x="8862038" y="5056801"/>
            <a:ext cx="1723549" cy="461665"/>
          </a:xfrm>
          <a:prstGeom prst="rect">
            <a:avLst/>
          </a:prstGeom>
          <a:noFill/>
        </p:spPr>
        <p:txBody>
          <a:bodyPr wrap="none" rtlCol="0">
            <a:spAutoFit/>
          </a:bodyPr>
          <a:lstStyle/>
          <a:p>
            <a:r>
              <a:rPr lang="zh-CN" altLang="en-US" sz="2400" dirty="0">
                <a:solidFill>
                  <a:srgbClr val="FF0000"/>
                </a:solidFill>
              </a:rPr>
              <a:t>伺服执行层</a:t>
            </a:r>
            <a:endParaRPr lang="zh-CN" altLang="en-US" sz="2400" dirty="0">
              <a:solidFill>
                <a:srgbClr val="FF0000"/>
              </a:solidFill>
            </a:endParaRPr>
          </a:p>
        </p:txBody>
      </p:sp>
      <p:sp>
        <p:nvSpPr>
          <p:cNvPr id="2" name="文本框 1"/>
          <p:cNvSpPr txBox="1"/>
          <p:nvPr/>
        </p:nvSpPr>
        <p:spPr>
          <a:xfrm>
            <a:off x="6154306" y="5210076"/>
            <a:ext cx="1338828" cy="369332"/>
          </a:xfrm>
          <a:prstGeom prst="rect">
            <a:avLst/>
          </a:prstGeom>
          <a:noFill/>
        </p:spPr>
        <p:txBody>
          <a:bodyPr wrap="none" rtlCol="0">
            <a:spAutoFit/>
          </a:bodyPr>
          <a:lstStyle/>
          <a:p>
            <a:r>
              <a:rPr lang="zh-CN" altLang="en-US" dirty="0"/>
              <a:t>需要的电压</a:t>
            </a:r>
            <a:endParaRPr lang="zh-CN" alt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Content Placeholder 2"/>
          <p:cNvSpPr>
            <a:spLocks noGrp="1" noChangeArrowheads="1"/>
          </p:cNvSpPr>
          <p:nvPr>
            <p:ph idx="1"/>
          </p:nvPr>
        </p:nvSpPr>
        <p:spPr>
          <a:xfrm>
            <a:off x="2208213" y="2393950"/>
            <a:ext cx="8360326" cy="3178175"/>
          </a:xfrm>
        </p:spPr>
        <p:txBody>
          <a:bodyPr/>
          <a:lstStyle/>
          <a:p>
            <a:pPr marL="0" indent="0">
              <a:lnSpc>
                <a:spcPct val="150000"/>
              </a:lnSpc>
              <a:buFont typeface="Wingdings" panose="05000000000000000000" pitchFamily="2" charset="2"/>
              <a:buNone/>
            </a:pPr>
            <a:r>
              <a:rPr lang="zh-CN" altLang="en-US" sz="1900" dirty="0">
                <a:latin typeface="黑体" panose="02010609060101010101" pitchFamily="2" charset="-122"/>
                <a:ea typeface="黑体" panose="02010609060101010101" pitchFamily="2" charset="-122"/>
              </a:rPr>
              <a:t>（</a:t>
            </a:r>
            <a:r>
              <a:rPr lang="en-US" altLang="zh-CN" sz="1900" dirty="0">
                <a:latin typeface="黑体" panose="02010609060101010101" pitchFamily="2" charset="-122"/>
                <a:ea typeface="黑体" panose="02010609060101010101" pitchFamily="2" charset="-122"/>
              </a:rPr>
              <a:t>1</a:t>
            </a:r>
            <a:r>
              <a:rPr lang="zh-CN" altLang="en-US" sz="1900" dirty="0">
                <a:latin typeface="黑体" panose="02010609060101010101" pitchFamily="2" charset="-122"/>
                <a:ea typeface="黑体" panose="02010609060101010101" pitchFamily="2" charset="-122"/>
              </a:rPr>
              <a:t>）机器人控制系统是一个</a:t>
            </a:r>
            <a:r>
              <a:rPr lang="zh-CN" altLang="en-US" sz="1900" dirty="0">
                <a:solidFill>
                  <a:srgbClr val="FF0000"/>
                </a:solidFill>
                <a:highlight>
                  <a:srgbClr val="FFFF00"/>
                </a:highlight>
                <a:latin typeface="黑体" panose="02010609060101010101" pitchFamily="2" charset="-122"/>
                <a:ea typeface="黑体" panose="02010609060101010101" pitchFamily="2" charset="-122"/>
              </a:rPr>
              <a:t>多变量耦合控制系统</a:t>
            </a:r>
            <a:r>
              <a:rPr lang="zh-CN" altLang="en-US" sz="1900" dirty="0">
                <a:latin typeface="黑体" panose="02010609060101010101" pitchFamily="2" charset="-122"/>
                <a:ea typeface="黑体" panose="02010609060101010101" pitchFamily="2" charset="-122"/>
              </a:rPr>
              <a:t>。</a:t>
            </a:r>
            <a:endParaRPr lang="en-US" altLang="zh-CN" sz="1900" dirty="0">
              <a:latin typeface="黑体" panose="02010609060101010101" pitchFamily="2" charset="-122"/>
              <a:ea typeface="黑体" panose="02010609060101010101" pitchFamily="2" charset="-122"/>
            </a:endParaRPr>
          </a:p>
          <a:p>
            <a:pPr marL="0" indent="0">
              <a:lnSpc>
                <a:spcPct val="150000"/>
              </a:lnSpc>
              <a:buFont typeface="Wingdings" panose="05000000000000000000" pitchFamily="2" charset="2"/>
              <a:buNone/>
            </a:pPr>
            <a:r>
              <a:rPr lang="zh-CN" altLang="en-US" sz="1900" dirty="0">
                <a:latin typeface="黑体" panose="02010609060101010101" pitchFamily="2" charset="-122"/>
                <a:ea typeface="黑体" panose="02010609060101010101" pitchFamily="2" charset="-122"/>
              </a:rPr>
              <a:t>（</a:t>
            </a:r>
            <a:r>
              <a:rPr lang="en-US" altLang="zh-CN" sz="1900" dirty="0">
                <a:latin typeface="黑体" panose="02010609060101010101" pitchFamily="2" charset="-122"/>
                <a:ea typeface="黑体" panose="02010609060101010101" pitchFamily="2" charset="-122"/>
              </a:rPr>
              <a:t>2</a:t>
            </a:r>
            <a:r>
              <a:rPr lang="zh-CN" altLang="en-US" sz="1900" dirty="0">
                <a:latin typeface="黑体" panose="02010609060101010101" pitchFamily="2" charset="-122"/>
                <a:ea typeface="黑体" panose="02010609060101010101" pitchFamily="2" charset="-122"/>
              </a:rPr>
              <a:t>）运动描述复杂，机器人的控制</a:t>
            </a:r>
            <a:r>
              <a:rPr lang="zh-CN" altLang="en-US" sz="1900" dirty="0">
                <a:solidFill>
                  <a:srgbClr val="FF0000"/>
                </a:solidFill>
                <a:latin typeface="黑体" panose="02010609060101010101" pitchFamily="2" charset="-122"/>
                <a:ea typeface="黑体" panose="02010609060101010101" pitchFamily="2" charset="-122"/>
              </a:rPr>
              <a:t>与机构运动学及动力学密切相关</a:t>
            </a:r>
            <a:r>
              <a:rPr lang="zh-CN" altLang="en-US" sz="1900" dirty="0">
                <a:latin typeface="黑体" panose="02010609060101010101" pitchFamily="2" charset="-122"/>
                <a:ea typeface="黑体" panose="02010609060101010101" pitchFamily="2" charset="-122"/>
              </a:rPr>
              <a:t>。</a:t>
            </a:r>
            <a:endParaRPr lang="en-US" altLang="zh-CN" sz="1900" dirty="0">
              <a:latin typeface="黑体" panose="02010609060101010101" pitchFamily="2" charset="-122"/>
              <a:ea typeface="黑体" panose="02010609060101010101" pitchFamily="2" charset="-122"/>
            </a:endParaRPr>
          </a:p>
          <a:p>
            <a:pPr marL="0" indent="0">
              <a:lnSpc>
                <a:spcPct val="150000"/>
              </a:lnSpc>
              <a:buFont typeface="Wingdings" panose="05000000000000000000" pitchFamily="2" charset="2"/>
              <a:buNone/>
            </a:pPr>
            <a:r>
              <a:rPr lang="zh-CN" altLang="en-US" sz="1900" dirty="0">
                <a:latin typeface="黑体" panose="02010609060101010101" pitchFamily="2" charset="-122"/>
                <a:ea typeface="黑体" panose="02010609060101010101" pitchFamily="2" charset="-122"/>
              </a:rPr>
              <a:t>（</a:t>
            </a:r>
            <a:r>
              <a:rPr lang="en-US" altLang="zh-CN" sz="1900" dirty="0">
                <a:latin typeface="黑体" panose="02010609060101010101" pitchFamily="2" charset="-122"/>
                <a:ea typeface="黑体" panose="02010609060101010101" pitchFamily="2" charset="-122"/>
              </a:rPr>
              <a:t>3</a:t>
            </a:r>
            <a:r>
              <a:rPr lang="zh-CN" altLang="en-US" sz="1900" dirty="0">
                <a:latin typeface="黑体" panose="02010609060101010101" pitchFamily="2" charset="-122"/>
                <a:ea typeface="黑体" panose="02010609060101010101" pitchFamily="2" charset="-122"/>
              </a:rPr>
              <a:t>）需要较高的重复定位精度，</a:t>
            </a:r>
            <a:r>
              <a:rPr lang="en-US" altLang="zh-CN" sz="1900" dirty="0">
                <a:latin typeface="黑体" panose="02010609060101010101" pitchFamily="2" charset="-122"/>
                <a:ea typeface="黑体" panose="02010609060101010101" pitchFamily="2" charset="-122"/>
              </a:rPr>
              <a:t>0.1mm</a:t>
            </a:r>
            <a:r>
              <a:rPr lang="zh-CN" altLang="en-US" sz="1900" dirty="0">
                <a:latin typeface="黑体" panose="02010609060101010101" pitchFamily="2" charset="-122"/>
                <a:ea typeface="黑体" panose="02010609060101010101" pitchFamily="2" charset="-122"/>
              </a:rPr>
              <a:t>，</a:t>
            </a:r>
            <a:r>
              <a:rPr lang="zh-CN" altLang="en-US" sz="1900" dirty="0">
                <a:solidFill>
                  <a:srgbClr val="FF0000"/>
                </a:solidFill>
                <a:highlight>
                  <a:srgbClr val="FFFF00"/>
                </a:highlight>
                <a:latin typeface="黑体" panose="02010609060101010101" pitchFamily="2" charset="-122"/>
                <a:ea typeface="黑体" panose="02010609060101010101" pitchFamily="2" charset="-122"/>
              </a:rPr>
              <a:t>半闭环控制</a:t>
            </a:r>
            <a:r>
              <a:rPr lang="zh-CN" altLang="en-US" sz="1900" dirty="0">
                <a:solidFill>
                  <a:srgbClr val="FF0000"/>
                </a:solidFill>
                <a:latin typeface="黑体" panose="02010609060101010101" pitchFamily="2" charset="-122"/>
                <a:ea typeface="黑体" panose="02010609060101010101" pitchFamily="2" charset="-122"/>
              </a:rPr>
              <a:t>（不测量末端位置）</a:t>
            </a:r>
            <a:r>
              <a:rPr lang="zh-CN" altLang="en-US" sz="1900" dirty="0">
                <a:latin typeface="黑体" panose="02010609060101010101" pitchFamily="2" charset="-122"/>
                <a:ea typeface="黑体" panose="02010609060101010101" pitchFamily="2" charset="-122"/>
              </a:rPr>
              <a:t>。</a:t>
            </a:r>
            <a:endParaRPr lang="en-US" altLang="zh-CN" sz="1900" dirty="0">
              <a:latin typeface="黑体" panose="02010609060101010101" pitchFamily="2" charset="-122"/>
              <a:ea typeface="黑体" panose="02010609060101010101" pitchFamily="2" charset="-122"/>
            </a:endParaRPr>
          </a:p>
          <a:p>
            <a:pPr marL="0" indent="0">
              <a:lnSpc>
                <a:spcPct val="150000"/>
              </a:lnSpc>
              <a:buFont typeface="Wingdings" panose="05000000000000000000" pitchFamily="2" charset="2"/>
              <a:buNone/>
            </a:pPr>
            <a:r>
              <a:rPr lang="zh-CN" altLang="en-US" sz="1900" dirty="0">
                <a:latin typeface="黑体" panose="02010609060101010101" pitchFamily="2" charset="-122"/>
                <a:ea typeface="黑体" panose="02010609060101010101" pitchFamily="2" charset="-122"/>
              </a:rPr>
              <a:t>（</a:t>
            </a:r>
            <a:r>
              <a:rPr lang="en-US" altLang="zh-CN" sz="1900" dirty="0">
                <a:latin typeface="黑体" panose="02010609060101010101" pitchFamily="2" charset="-122"/>
                <a:ea typeface="黑体" panose="02010609060101010101" pitchFamily="2" charset="-122"/>
              </a:rPr>
              <a:t>4</a:t>
            </a:r>
            <a:r>
              <a:rPr lang="zh-CN" altLang="en-US" sz="1900" dirty="0">
                <a:latin typeface="黑体" panose="02010609060101010101" pitchFamily="2" charset="-122"/>
                <a:ea typeface="黑体" panose="02010609060101010101" pitchFamily="2" charset="-122"/>
              </a:rPr>
              <a:t>）信息运算量大。</a:t>
            </a:r>
            <a:endParaRPr lang="en-US" altLang="zh-CN" sz="1900" dirty="0">
              <a:latin typeface="黑体" panose="02010609060101010101" pitchFamily="2" charset="-122"/>
              <a:ea typeface="黑体" panose="02010609060101010101" pitchFamily="2" charset="-122"/>
            </a:endParaRPr>
          </a:p>
          <a:p>
            <a:pPr marL="0" indent="0">
              <a:lnSpc>
                <a:spcPct val="150000"/>
              </a:lnSpc>
              <a:buFont typeface="Wingdings" panose="05000000000000000000" pitchFamily="2" charset="2"/>
              <a:buNone/>
            </a:pPr>
            <a:r>
              <a:rPr lang="zh-CN" altLang="en-US" sz="1900" dirty="0">
                <a:latin typeface="黑体" panose="02010609060101010101" pitchFamily="2" charset="-122"/>
                <a:ea typeface="黑体" panose="02010609060101010101" pitchFamily="2" charset="-122"/>
              </a:rPr>
              <a:t>（</a:t>
            </a:r>
            <a:r>
              <a:rPr lang="en-US" altLang="zh-CN" sz="1900" dirty="0">
                <a:latin typeface="黑体" panose="02010609060101010101" pitchFamily="2" charset="-122"/>
                <a:ea typeface="黑体" panose="02010609060101010101" pitchFamily="2" charset="-122"/>
              </a:rPr>
              <a:t>5</a:t>
            </a:r>
            <a:r>
              <a:rPr lang="zh-CN" altLang="en-US" sz="1900" dirty="0">
                <a:latin typeface="黑体" panose="02010609060101010101" pitchFamily="2" charset="-122"/>
                <a:ea typeface="黑体" panose="02010609060101010101" pitchFamily="2" charset="-122"/>
              </a:rPr>
              <a:t>）需对加（减）速阶段进行控制，保证平稳性和快速性。</a:t>
            </a:r>
            <a:endParaRPr lang="en-US" altLang="zh-CN" sz="1900" dirty="0">
              <a:latin typeface="黑体" panose="02010609060101010101" pitchFamily="2" charset="-122"/>
              <a:ea typeface="黑体" panose="02010609060101010101" pitchFamily="2" charset="-122"/>
            </a:endParaRPr>
          </a:p>
          <a:p>
            <a:pPr marL="0" indent="0">
              <a:lnSpc>
                <a:spcPct val="150000"/>
              </a:lnSpc>
              <a:buFont typeface="Wingdings" panose="05000000000000000000" pitchFamily="2" charset="2"/>
              <a:buNone/>
            </a:pPr>
            <a:r>
              <a:rPr lang="zh-CN" altLang="en-US" sz="1900" dirty="0">
                <a:latin typeface="黑体" panose="02010609060101010101" pitchFamily="2" charset="-122"/>
                <a:ea typeface="黑体" panose="02010609060101010101" pitchFamily="2" charset="-122"/>
              </a:rPr>
              <a:t>（</a:t>
            </a:r>
            <a:r>
              <a:rPr lang="en-US" altLang="zh-CN" sz="1900" dirty="0">
                <a:latin typeface="黑体" panose="02010609060101010101" pitchFamily="2" charset="-122"/>
                <a:ea typeface="黑体" panose="02010609060101010101" pitchFamily="2" charset="-122"/>
              </a:rPr>
              <a:t>6</a:t>
            </a:r>
            <a:r>
              <a:rPr lang="zh-CN" altLang="en-US" sz="1900" dirty="0">
                <a:latin typeface="黑体" panose="02010609060101010101" pitchFamily="2" charset="-122"/>
                <a:ea typeface="黑体" panose="02010609060101010101" pitchFamily="2" charset="-122"/>
              </a:rPr>
              <a:t>）</a:t>
            </a:r>
            <a:r>
              <a:rPr lang="zh-CN" altLang="en-US" sz="1900" dirty="0">
                <a:solidFill>
                  <a:srgbClr val="FF0000"/>
                </a:solidFill>
                <a:latin typeface="黑体" panose="02010609060101010101" pitchFamily="2" charset="-122"/>
                <a:ea typeface="黑体" panose="02010609060101010101" pitchFamily="2" charset="-122"/>
              </a:rPr>
              <a:t>有示教再现控制方式</a:t>
            </a:r>
            <a:r>
              <a:rPr lang="zh-CN" altLang="en-US" sz="1900" dirty="0">
                <a:latin typeface="黑体" panose="02010609060101010101" pitchFamily="2" charset="-122"/>
                <a:ea typeface="黑体" panose="02010609060101010101" pitchFamily="2" charset="-122"/>
              </a:rPr>
              <a:t>。</a:t>
            </a:r>
            <a:endParaRPr lang="en-GB" altLang="zh-CN" sz="1900" dirty="0">
              <a:latin typeface="黑体" panose="02010609060101010101" pitchFamily="2" charset="-122"/>
              <a:ea typeface="黑体" panose="02010609060101010101" pitchFamily="2" charset="-122"/>
            </a:endParaRPr>
          </a:p>
          <a:p>
            <a:pPr marL="0" indent="0">
              <a:lnSpc>
                <a:spcPct val="150000"/>
              </a:lnSpc>
              <a:buFont typeface="Wingdings" panose="05000000000000000000" pitchFamily="2" charset="2"/>
              <a:buNone/>
            </a:pPr>
            <a:endParaRPr lang="en-GB" altLang="zh-CN" sz="2400" dirty="0">
              <a:latin typeface="黑体" panose="02010609060101010101" pitchFamily="2" charset="-122"/>
              <a:ea typeface="黑体" panose="02010609060101010101" pitchFamily="2" charset="-122"/>
            </a:endParaRPr>
          </a:p>
        </p:txBody>
      </p:sp>
      <p:sp>
        <p:nvSpPr>
          <p:cNvPr id="17413" name="灯片编号占位符 1"/>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1"/>
              </a:buBlip>
              <a:defRPr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folHlink"/>
              </a:buClr>
              <a:buSzPct val="60000"/>
              <a:buFont typeface="Wingdings" panose="05000000000000000000" pitchFamily="2" charset="2"/>
              <a:buBlip>
                <a:blip r:embed="rId2"/>
              </a:buBlip>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SzPct val="60000"/>
              <a:buFont typeface="Wingdings" panose="05000000000000000000" pitchFamily="2" charset="2"/>
              <a:buBlip>
                <a:blip r:embed="rId1"/>
              </a:buBlip>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folHlink"/>
              </a:buClr>
              <a:buSzPct val="60000"/>
              <a:buFont typeface="Wingdings" panose="05000000000000000000" pitchFamily="2" charset="2"/>
              <a:buBlip>
                <a:blip r:embed="rId3"/>
              </a:buBlip>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folHlink"/>
              </a:buClr>
              <a:buSzPct val="60000"/>
              <a:buFont typeface="Wingdings" panose="05000000000000000000" pitchFamily="2" charset="2"/>
              <a:buChar char="n"/>
              <a:defRPr sz="16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folHlink"/>
              </a:buClr>
              <a:buSzPct val="60000"/>
              <a:buFont typeface="Wingdings" panose="05000000000000000000" pitchFamily="2" charset="2"/>
              <a:buChar char="n"/>
              <a:defRPr sz="16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folHlink"/>
              </a:buClr>
              <a:buSzPct val="60000"/>
              <a:buFont typeface="Wingdings" panose="05000000000000000000" pitchFamily="2" charset="2"/>
              <a:buChar char="n"/>
              <a:defRPr sz="16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folHlink"/>
              </a:buClr>
              <a:buSzPct val="60000"/>
              <a:buFont typeface="Wingdings" panose="05000000000000000000" pitchFamily="2" charset="2"/>
              <a:buChar char="n"/>
              <a:defRPr sz="16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folHlink"/>
              </a:buClr>
              <a:buSzPct val="60000"/>
              <a:buFont typeface="Wingdings" panose="05000000000000000000" pitchFamily="2" charset="2"/>
              <a:buChar char="n"/>
              <a:defRPr sz="16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fld id="{1C25E69F-D3BA-430A-B5A3-1695270FCEB3}" type="slidenum">
              <a:rPr lang="zh-CN" altLang="en-US" sz="1400">
                <a:solidFill>
                  <a:srgbClr val="022EBA"/>
                </a:solidFill>
                <a:ea typeface="黑体" panose="02010609060101010101" pitchFamily="2" charset="-122"/>
              </a:rPr>
            </a:fld>
            <a:endParaRPr lang="zh-CN" altLang="en-US" sz="1400">
              <a:solidFill>
                <a:srgbClr val="022EBA"/>
              </a:solidFill>
              <a:ea typeface="黑体" panose="02010609060101010101" pitchFamily="2" charset="-122"/>
            </a:endParaRPr>
          </a:p>
        </p:txBody>
      </p:sp>
      <p:sp>
        <p:nvSpPr>
          <p:cNvPr id="17415" name="Content Placeholder 2"/>
          <p:cNvSpPr txBox="1">
            <a:spLocks noChangeArrowheads="1"/>
          </p:cNvSpPr>
          <p:nvPr/>
        </p:nvSpPr>
        <p:spPr bwMode="auto">
          <a:xfrm>
            <a:off x="2318068" y="1754188"/>
            <a:ext cx="7353300"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1"/>
              </a:buBlip>
              <a:defRPr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folHlink"/>
              </a:buClr>
              <a:buSzPct val="60000"/>
              <a:buFont typeface="Wingdings" panose="05000000000000000000" pitchFamily="2" charset="2"/>
              <a:buBlip>
                <a:blip r:embed="rId2"/>
              </a:buBlip>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SzPct val="60000"/>
              <a:buFont typeface="Wingdings" panose="05000000000000000000" pitchFamily="2" charset="2"/>
              <a:buBlip>
                <a:blip r:embed="rId1"/>
              </a:buBlip>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folHlink"/>
              </a:buClr>
              <a:buSzPct val="60000"/>
              <a:buFont typeface="Wingdings" panose="05000000000000000000" pitchFamily="2" charset="2"/>
              <a:buBlip>
                <a:blip r:embed="rId3"/>
              </a:buBlip>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folHlink"/>
              </a:buClr>
              <a:buSzPct val="60000"/>
              <a:buFont typeface="Wingdings" panose="05000000000000000000" pitchFamily="2" charset="2"/>
              <a:buChar char="n"/>
              <a:defRPr sz="16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folHlink"/>
              </a:buClr>
              <a:buSzPct val="60000"/>
              <a:buFont typeface="Wingdings" panose="05000000000000000000" pitchFamily="2" charset="2"/>
              <a:buChar char="n"/>
              <a:defRPr sz="16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folHlink"/>
              </a:buClr>
              <a:buSzPct val="60000"/>
              <a:buFont typeface="Wingdings" panose="05000000000000000000" pitchFamily="2" charset="2"/>
              <a:buChar char="n"/>
              <a:defRPr sz="16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folHlink"/>
              </a:buClr>
              <a:buSzPct val="60000"/>
              <a:buFont typeface="Wingdings" panose="05000000000000000000" pitchFamily="2" charset="2"/>
              <a:buChar char="n"/>
              <a:defRPr sz="16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folHlink"/>
              </a:buClr>
              <a:buSzPct val="60000"/>
              <a:buFont typeface="Wingdings" panose="05000000000000000000" pitchFamily="2" charset="2"/>
              <a:buChar char="n"/>
              <a:defRPr sz="1600">
                <a:solidFill>
                  <a:schemeClr val="tx1"/>
                </a:solidFill>
                <a:latin typeface="Times New Roman" panose="02020603050405020304" pitchFamily="18" charset="0"/>
                <a:ea typeface="宋体" panose="02010600030101010101" pitchFamily="2" charset="-122"/>
              </a:defRPr>
            </a:lvl9pPr>
          </a:lstStyle>
          <a:p>
            <a:pPr>
              <a:spcAft>
                <a:spcPts val="600"/>
              </a:spcAft>
              <a:buClr>
                <a:srgbClr val="3333CC"/>
              </a:buClr>
              <a:buFont typeface="Wingdings" panose="05000000000000000000" pitchFamily="2" charset="2"/>
              <a:buNone/>
            </a:pPr>
            <a:r>
              <a:rPr lang="zh-CN" altLang="en-US" sz="2400" dirty="0">
                <a:solidFill>
                  <a:srgbClr val="000000"/>
                </a:solidFill>
                <a:latin typeface="黑体" panose="02010609060101010101" pitchFamily="2" charset="-122"/>
                <a:ea typeface="黑体" panose="02010609060101010101" pitchFamily="2" charset="-122"/>
              </a:rPr>
              <a:t>机器人控制系统的特点：</a:t>
            </a:r>
            <a:endParaRPr lang="en-US" altLang="zh-CN" sz="2400" dirty="0">
              <a:solidFill>
                <a:srgbClr val="000000"/>
              </a:solidFill>
              <a:latin typeface="黑体" panose="02010609060101010101" pitchFamily="2" charset="-122"/>
              <a:ea typeface="黑体" panose="02010609060101010101" pitchFamily="2" charset="-122"/>
            </a:endParaRPr>
          </a:p>
        </p:txBody>
      </p:sp>
      <p:sp>
        <p:nvSpPr>
          <p:cNvPr id="8" name="标题 1"/>
          <p:cNvSpPr txBox="1"/>
          <p:nvPr/>
        </p:nvSpPr>
        <p:spPr bwMode="auto">
          <a:xfrm>
            <a:off x="300037" y="-300037"/>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algn="l">
              <a:defRPr/>
            </a:pPr>
            <a:r>
              <a:rPr lang="en-US" altLang="zh-CN" sz="2800" dirty="0">
                <a:solidFill>
                  <a:srgbClr val="333399"/>
                </a:solidFill>
                <a:latin typeface="华文中宋" panose="02010600040101010101" pitchFamily="2" charset="-122"/>
                <a:ea typeface="华文中宋" panose="02010600040101010101" pitchFamily="2" charset="-122"/>
                <a:cs typeface="+mj-ea"/>
                <a:sym typeface="Wingdings" panose="05000000000000000000" pitchFamily="2" charset="2"/>
              </a:rPr>
              <a:t>6.1 </a:t>
            </a:r>
            <a:r>
              <a:rPr lang="zh-CN" altLang="en-US" sz="2800" dirty="0">
                <a:solidFill>
                  <a:srgbClr val="333399"/>
                </a:solidFill>
                <a:latin typeface="华文中宋" panose="02010600040101010101" pitchFamily="2" charset="-122"/>
                <a:ea typeface="华文中宋" panose="02010600040101010101" pitchFamily="2" charset="-122"/>
                <a:cs typeface="+mj-ea"/>
                <a:sym typeface="Wingdings" panose="05000000000000000000" pitchFamily="2" charset="2"/>
              </a:rPr>
              <a:t>机器人控制系统概述</a:t>
            </a:r>
            <a:endParaRPr lang="zh-CN" altLang="en-US" sz="2800" dirty="0">
              <a:latin typeface="华文中宋" panose="02010600040101010101" pitchFamily="2" charset="-122"/>
              <a:ea typeface="华文中宋" panose="02010600040101010101" pitchFamily="2" charset="-122"/>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p:nvPr/>
        </p:nvSpPr>
        <p:spPr>
          <a:xfrm>
            <a:off x="1952625" y="938213"/>
            <a:ext cx="8229600" cy="720725"/>
          </a:xfrm>
          <a:prstGeom prst="rect">
            <a:avLst/>
          </a:prstGeom>
        </p:spPr>
        <p:txBody>
          <a:bodyPr lIns="84406" tIns="42203" rIns="84406" bIns="42203" anchor="ctr"/>
          <a:lstStyle>
            <a:lvl1pPr algn="l" defTabSz="914400" rtl="0" eaLnBrk="1" latinLnBrk="0" hangingPunct="1">
              <a:spcBef>
                <a:spcPct val="0"/>
              </a:spcBef>
              <a:buNone/>
              <a:defRPr sz="3600" kern="1200">
                <a:solidFill>
                  <a:schemeClr val="tx1"/>
                </a:solidFill>
                <a:latin typeface="Rockwell" panose="02060603020205020403" pitchFamily="18" charset="0"/>
                <a:ea typeface="+mj-ea"/>
                <a:cs typeface="Arial" panose="020B0604020202020204" pitchFamily="34" charset="0"/>
              </a:defRPr>
            </a:lvl1pPr>
          </a:lstStyle>
          <a:p>
            <a:pPr marL="0" lvl="2">
              <a:defRPr/>
            </a:pPr>
            <a:endParaRPr lang="en-US" sz="3325" kern="0" dirty="0">
              <a:solidFill>
                <a:sysClr val="windowText" lastClr="000000"/>
              </a:solidFill>
              <a:latin typeface="Rockwell" panose="02060603020205020403" pitchFamily="18" charset="0"/>
              <a:ea typeface="Reckwell" charset="0"/>
            </a:endParaRPr>
          </a:p>
        </p:txBody>
      </p:sp>
      <p:sp>
        <p:nvSpPr>
          <p:cNvPr id="21508" name="灯片编号占位符 1"/>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Blip>
                <a:blip r:embed="rId1"/>
              </a:buBlip>
              <a:defRPr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folHlink"/>
              </a:buClr>
              <a:buSzPct val="60000"/>
              <a:buFont typeface="Wingdings" panose="05000000000000000000" pitchFamily="2" charset="2"/>
              <a:buBlip>
                <a:blip r:embed="rId2"/>
              </a:buBlip>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folHlink"/>
              </a:buClr>
              <a:buSzPct val="60000"/>
              <a:buFont typeface="Wingdings" panose="05000000000000000000" pitchFamily="2" charset="2"/>
              <a:buBlip>
                <a:blip r:embed="rId1"/>
              </a:buBlip>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folHlink"/>
              </a:buClr>
              <a:buSzPct val="60000"/>
              <a:buFont typeface="Wingdings" panose="05000000000000000000" pitchFamily="2" charset="2"/>
              <a:buBlip>
                <a:blip r:embed="rId3"/>
              </a:buBlip>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folHlink"/>
              </a:buClr>
              <a:buSzPct val="60000"/>
              <a:buFont typeface="Wingdings" panose="05000000000000000000" pitchFamily="2" charset="2"/>
              <a:buChar char="n"/>
              <a:defRPr sz="16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folHlink"/>
              </a:buClr>
              <a:buSzPct val="60000"/>
              <a:buFont typeface="Wingdings" panose="05000000000000000000" pitchFamily="2" charset="2"/>
              <a:buChar char="n"/>
              <a:defRPr sz="16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folHlink"/>
              </a:buClr>
              <a:buSzPct val="60000"/>
              <a:buFont typeface="Wingdings" panose="05000000000000000000" pitchFamily="2" charset="2"/>
              <a:buChar char="n"/>
              <a:defRPr sz="16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folHlink"/>
              </a:buClr>
              <a:buSzPct val="60000"/>
              <a:buFont typeface="Wingdings" panose="05000000000000000000" pitchFamily="2" charset="2"/>
              <a:buChar char="n"/>
              <a:defRPr sz="16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folHlink"/>
              </a:buClr>
              <a:buSzPct val="60000"/>
              <a:buFont typeface="Wingdings" panose="05000000000000000000" pitchFamily="2" charset="2"/>
              <a:buChar char="n"/>
              <a:defRPr sz="16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fld id="{C69FEDF0-4650-46EC-B667-9F0E9E92628F}" type="slidenum">
              <a:rPr lang="zh-CN" altLang="en-US" sz="1400">
                <a:solidFill>
                  <a:srgbClr val="022EBA"/>
                </a:solidFill>
                <a:ea typeface="黑体" panose="02010609060101010101" pitchFamily="2" charset="-122"/>
              </a:rPr>
            </a:fld>
            <a:endParaRPr lang="zh-CN" altLang="en-US" sz="1400">
              <a:solidFill>
                <a:srgbClr val="022EBA"/>
              </a:solidFill>
              <a:ea typeface="黑体" panose="02010609060101010101" pitchFamily="2" charset="-122"/>
            </a:endParaRPr>
          </a:p>
        </p:txBody>
      </p:sp>
      <p:pic>
        <p:nvPicPr>
          <p:cNvPr id="21510" name="图片 6"/>
          <p:cNvPicPr>
            <a:picLocks noChangeAspect="1" noChangeArrowheads="1"/>
          </p:cNvPicPr>
          <p:nvPr/>
        </p:nvPicPr>
        <p:blipFill>
          <a:blip r:embed="rId4">
            <a:extLst>
              <a:ext uri="{28A0092B-C50C-407E-A947-70E740481C1C}">
                <a14:useLocalDpi xmlns:a14="http://schemas.microsoft.com/office/drawing/2010/main" val="0"/>
              </a:ext>
            </a:extLst>
          </a:blip>
          <a:srcRect l="27049" t="10204" r="3850" b="11584"/>
          <a:stretch>
            <a:fillRect/>
          </a:stretch>
        </p:blipFill>
        <p:spPr bwMode="auto">
          <a:xfrm>
            <a:off x="1791335" y="1887220"/>
            <a:ext cx="9939020" cy="4196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11" name="Content Placeholder 2"/>
          <p:cNvSpPr>
            <a:spLocks noGrp="1" noChangeArrowheads="1"/>
          </p:cNvSpPr>
          <p:nvPr>
            <p:ph idx="1"/>
          </p:nvPr>
        </p:nvSpPr>
        <p:spPr>
          <a:xfrm>
            <a:off x="2279650" y="1376363"/>
            <a:ext cx="7353300" cy="709612"/>
          </a:xfrm>
        </p:spPr>
        <p:txBody>
          <a:bodyPr/>
          <a:lstStyle/>
          <a:p>
            <a:pPr marL="0" indent="0">
              <a:spcAft>
                <a:spcPts val="600"/>
              </a:spcAft>
              <a:buFont typeface="Wingdings" panose="05000000000000000000" pitchFamily="2" charset="2"/>
              <a:buNone/>
            </a:pPr>
            <a:r>
              <a:rPr lang="zh-CN" altLang="en-US" sz="2400">
                <a:latin typeface="黑体" panose="02010609060101010101" pitchFamily="2" charset="-122"/>
                <a:ea typeface="黑体" panose="02010609060101010101" pitchFamily="2" charset="-122"/>
              </a:rPr>
              <a:t>机器人的运动控制方式分类：</a:t>
            </a:r>
            <a:endParaRPr lang="en-US" altLang="zh-CN" sz="2400">
              <a:latin typeface="黑体" panose="02010609060101010101" pitchFamily="2" charset="-122"/>
              <a:ea typeface="黑体" panose="02010609060101010101" pitchFamily="2" charset="-122"/>
            </a:endParaRPr>
          </a:p>
        </p:txBody>
      </p:sp>
      <p:sp>
        <p:nvSpPr>
          <p:cNvPr id="8" name="标题 1"/>
          <p:cNvSpPr txBox="1"/>
          <p:nvPr/>
        </p:nvSpPr>
        <p:spPr bwMode="auto">
          <a:xfrm>
            <a:off x="300037" y="-300037"/>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algn="l">
              <a:defRPr/>
            </a:pPr>
            <a:r>
              <a:rPr lang="en-US" altLang="zh-CN" sz="2800" dirty="0">
                <a:solidFill>
                  <a:srgbClr val="333399"/>
                </a:solidFill>
                <a:latin typeface="华文中宋" panose="02010600040101010101" pitchFamily="2" charset="-122"/>
                <a:ea typeface="华文中宋" panose="02010600040101010101" pitchFamily="2" charset="-122"/>
                <a:cs typeface="+mj-ea"/>
                <a:sym typeface="Wingdings" panose="05000000000000000000" pitchFamily="2" charset="2"/>
              </a:rPr>
              <a:t>6.1 </a:t>
            </a:r>
            <a:r>
              <a:rPr lang="zh-CN" altLang="en-US" sz="2800" dirty="0">
                <a:solidFill>
                  <a:srgbClr val="333399"/>
                </a:solidFill>
                <a:latin typeface="华文中宋" panose="02010600040101010101" pitchFamily="2" charset="-122"/>
                <a:ea typeface="华文中宋" panose="02010600040101010101" pitchFamily="2" charset="-122"/>
                <a:cs typeface="+mj-ea"/>
                <a:sym typeface="Wingdings" panose="05000000000000000000" pitchFamily="2" charset="2"/>
              </a:rPr>
              <a:t>机器人控制系统概述</a:t>
            </a:r>
            <a:endParaRPr lang="zh-CN" altLang="en-US" sz="2800" dirty="0">
              <a:latin typeface="华文中宋" panose="02010600040101010101" pitchFamily="2" charset="-122"/>
              <a:ea typeface="华文中宋" panose="02010600040101010101" pitchFamily="2" charset="-122"/>
            </a:endParaRPr>
          </a:p>
        </p:txBody>
      </p:sp>
    </p:spTree>
  </p:cSld>
  <p:clrMapOvr>
    <a:masterClrMapping/>
  </p:clrMapOvr>
</p:sld>
</file>

<file path=ppt/tags/tag1.xml><?xml version="1.0" encoding="utf-8"?>
<p:tagLst xmlns:p="http://schemas.openxmlformats.org/presentationml/2006/main">
  <p:tag name="COMMONDATA" val="eyJoZGlkIjoiOGQzNzI3ODYxZGU5ZmExN2U4ZTQ2ZWZjMTViYzEzOTQifQ=="/>
</p:tagLst>
</file>

<file path=ppt/theme/theme1.xml><?xml version="1.0" encoding="utf-8"?>
<a:theme xmlns:a="http://schemas.openxmlformats.org/drawingml/2006/main" name="1_默认设计模板">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1_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Blends">
  <a:themeElements>
    <a:clrScheme name="">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0"/>
      </a:accent5>
      <a:accent6>
        <a:srgbClr val="E5B900"/>
      </a:accent6>
      <a:hlink>
        <a:srgbClr val="FF0000"/>
      </a:hlink>
      <a:folHlink>
        <a:srgbClr val="3333CC"/>
      </a:folHlink>
    </a:clrScheme>
    <a:fontScheme name="">
      <a:majorFont>
        <a:latin typeface="Times New Roman"/>
        <a:ea typeface="黑体"/>
        <a:cs typeface=""/>
      </a:majorFont>
      <a:minorFont>
        <a:latin typeface="Times New Roman"/>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FFFFFF"/>
        </a:dk1>
        <a:lt1>
          <a:srgbClr val="000000"/>
        </a:lt1>
        <a:dk2>
          <a:srgbClr val="DDDDDD"/>
        </a:dk2>
        <a:lt2>
          <a:srgbClr val="969696"/>
        </a:lt2>
        <a:accent1>
          <a:srgbClr val="00E4A8"/>
        </a:accent1>
        <a:accent2>
          <a:srgbClr val="3333CC"/>
        </a:accent2>
        <a:accent3>
          <a:srgbClr val="AAAAAA"/>
        </a:accent3>
        <a:accent4>
          <a:srgbClr val="DCDCDC"/>
        </a:accent4>
        <a:accent5>
          <a:srgbClr val="AAEFD0"/>
        </a:accent5>
        <a:accent6>
          <a:srgbClr val="2D2DB7"/>
        </a:accent6>
        <a:hlink>
          <a:srgbClr val="FF5050"/>
        </a:hlink>
        <a:folHlink>
          <a:srgbClr val="FFCF01"/>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0"/>
        </a:accent5>
        <a:accent6>
          <a:srgbClr val="E5B900"/>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2F2F2"/>
        </a:accent5>
        <a:accent6>
          <a:srgbClr val="727272"/>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
        <a:dk1>
          <a:srgbClr val="FFFFFF"/>
        </a:dk1>
        <a:lt1>
          <a:srgbClr val="0000CC"/>
        </a:lt1>
        <a:dk2>
          <a:srgbClr val="FFFFCC"/>
        </a:dk2>
        <a:lt2>
          <a:srgbClr val="000094"/>
        </a:lt2>
        <a:accent1>
          <a:srgbClr val="3193FF"/>
        </a:accent1>
        <a:accent2>
          <a:srgbClr val="9900FF"/>
        </a:accent2>
        <a:accent3>
          <a:srgbClr val="AAAAE2"/>
        </a:accent3>
        <a:accent4>
          <a:srgbClr val="DCDCDC"/>
        </a:accent4>
        <a:accent5>
          <a:srgbClr val="ADC8FF"/>
        </a:accent5>
        <a:accent6>
          <a:srgbClr val="8900E5"/>
        </a:accent6>
        <a:hlink>
          <a:srgbClr val="FF3399"/>
        </a:hlink>
        <a:folHlink>
          <a:srgbClr val="FFCC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CCA"/>
        </a:accent5>
        <a:accent6>
          <a:srgbClr val="4345A2"/>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AAB82"/>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5"/>
        </a:accent5>
        <a:accent6>
          <a:srgbClr val="ACACAC"/>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6726</Words>
  <Application>WPS 演示</Application>
  <PresentationFormat>宽屏</PresentationFormat>
  <Paragraphs>711</Paragraphs>
  <Slides>51</Slides>
  <Notes>33</Notes>
  <HiddenSlides>0</HiddenSlides>
  <MMClips>0</MMClips>
  <ScaleCrop>false</ScaleCrop>
  <HeadingPairs>
    <vt:vector size="8" baseType="variant">
      <vt:variant>
        <vt:lpstr>已用的字体</vt:lpstr>
      </vt:variant>
      <vt:variant>
        <vt:i4>17</vt:i4>
      </vt:variant>
      <vt:variant>
        <vt:lpstr>主题</vt:lpstr>
      </vt:variant>
      <vt:variant>
        <vt:i4>2</vt:i4>
      </vt:variant>
      <vt:variant>
        <vt:lpstr>嵌入 OLE 服务器</vt:lpstr>
      </vt:variant>
      <vt:variant>
        <vt:i4>228</vt:i4>
      </vt:variant>
      <vt:variant>
        <vt:lpstr>幻灯片标题</vt:lpstr>
      </vt:variant>
      <vt:variant>
        <vt:i4>51</vt:i4>
      </vt:variant>
    </vt:vector>
  </HeadingPairs>
  <TitlesOfParts>
    <vt:vector size="298" baseType="lpstr">
      <vt:lpstr>Arial</vt:lpstr>
      <vt:lpstr>宋体</vt:lpstr>
      <vt:lpstr>Wingdings</vt:lpstr>
      <vt:lpstr>微软雅黑</vt:lpstr>
      <vt:lpstr>Times New Roman</vt:lpstr>
      <vt:lpstr>Tahoma</vt:lpstr>
      <vt:lpstr>黑体</vt:lpstr>
      <vt:lpstr>华文中宋</vt:lpstr>
      <vt:lpstr>Rockwell</vt:lpstr>
      <vt:lpstr>Reckwell</vt:lpstr>
      <vt:lpstr>Verdana</vt:lpstr>
      <vt:lpstr>Arial Unicode MS</vt:lpstr>
      <vt:lpstr>Calibri</vt:lpstr>
      <vt:lpstr>Wingdings</vt:lpstr>
      <vt:lpstr>楷体</vt:lpstr>
      <vt:lpstr>Arial</vt:lpstr>
      <vt:lpstr>Segoe Print</vt:lpstr>
      <vt:lpstr>1_默认设计模板</vt:lpstr>
      <vt:lpstr>Blends</vt:lpstr>
      <vt:lpstr>Visio.Drawing.11</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Visio.Drawing.11</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Equation.3</vt:lpstr>
      <vt:lpstr>Equation.DSMT4</vt:lpstr>
      <vt:lpstr>Equation.3</vt:lpstr>
      <vt:lpstr>Equation.3</vt:lpstr>
      <vt:lpstr>Equation.3</vt:lpstr>
      <vt:lpstr>Equation.3</vt:lpstr>
      <vt:lpstr>Equation.3</vt:lpstr>
      <vt:lpstr>Equation.DSMT4</vt:lpstr>
      <vt:lpstr>Equation.DSMT4</vt:lpstr>
      <vt:lpstr>Equation.3</vt:lpstr>
      <vt:lpstr>Equation.3</vt:lpstr>
      <vt:lpstr>Equation.3</vt:lpstr>
      <vt:lpstr>Equation.3</vt:lpstr>
      <vt:lpstr>Equation.DSMT4</vt:lpstr>
      <vt:lpstr>Equation.3</vt:lpstr>
      <vt:lpstr>Equation.3</vt:lpstr>
      <vt:lpstr>Equation.3</vt:lpstr>
      <vt:lpstr>Equation.3</vt:lpstr>
      <vt:lpstr>Equation.3</vt:lpstr>
      <vt:lpstr>Equation.DSMT4</vt:lpstr>
      <vt:lpstr>Equation.3</vt:lpstr>
      <vt:lpstr>Equation.3</vt:lpstr>
      <vt:lpstr>Equation.3</vt:lpstr>
      <vt:lpstr>Equation.DSMT4</vt:lpstr>
      <vt:lpstr>Equation.3</vt:lpstr>
      <vt:lpstr>Equation.3</vt:lpstr>
      <vt:lpstr>Equation.3</vt:lpstr>
      <vt:lpstr>Equation.3</vt:lpstr>
      <vt:lpstr>Equation.3</vt:lpstr>
      <vt:lpstr>Equation.3</vt:lpstr>
      <vt:lpstr>Equation.DSMT4</vt:lpstr>
      <vt:lpstr>Equation.3</vt:lpstr>
      <vt:lpstr>Equation.3</vt:lpstr>
      <vt:lpstr>Equation.3</vt:lpstr>
      <vt:lpstr>Equation.3</vt:lpstr>
      <vt:lpstr>Equation.3</vt:lpstr>
      <vt:lpstr>Equation.3</vt:lpstr>
      <vt:lpstr>Equation.3</vt:lpstr>
      <vt:lpstr>Equation.3</vt:lpstr>
      <vt:lpstr>Equation.3</vt:lpstr>
      <vt:lpstr>Equation.DSMT4</vt:lpstr>
      <vt:lpstr>Equation.DSMT4</vt:lpstr>
      <vt:lpstr>Equation.3</vt:lpstr>
      <vt:lpstr>Equation.3</vt:lpstr>
      <vt:lpstr>Equation.DSMT4</vt:lpstr>
      <vt:lpstr>Equation.3</vt:lpstr>
      <vt:lpstr>Equation.DSMT4</vt:lpstr>
      <vt:lpstr>Equation.DSMT4</vt:lpstr>
      <vt:lpstr>Equation.DSMT4</vt:lpstr>
      <vt:lpstr>Equation.DSMT4</vt:lpstr>
      <vt:lpstr>Equation.DSMT4</vt:lpstr>
      <vt:lpstr>Equation.3</vt:lpstr>
      <vt:lpstr>Visio.Drawing.11</vt:lpstr>
      <vt:lpstr>Equation.DSMT4</vt:lpstr>
      <vt:lpstr>Equation.3</vt:lpstr>
      <vt:lpstr>Equation.3</vt:lpstr>
      <vt:lpstr>Equation.3</vt:lpstr>
      <vt:lpstr>Equation.3</vt:lpstr>
      <vt:lpstr>Equation.3</vt:lpstr>
      <vt:lpstr>Equation.3</vt:lpstr>
      <vt:lpstr>Equation.3</vt:lpstr>
      <vt:lpstr>Equation.3</vt:lpstr>
      <vt:lpstr>Equation.3</vt:lpstr>
      <vt:lpstr>Visio.Drawing.11</vt:lpstr>
      <vt:lpstr>Equation.DSMT4</vt:lpstr>
      <vt:lpstr>Equation.3</vt:lpstr>
      <vt:lpstr>Equation.3</vt:lpstr>
      <vt:lpstr>Equation.3</vt:lpstr>
      <vt:lpstr>Equation.3</vt:lpstr>
      <vt:lpstr>Equation.DSMT4</vt:lpstr>
      <vt:lpstr>Equation.DSMT4</vt:lpstr>
      <vt:lpstr>Equation.DSMT4</vt:lpstr>
      <vt:lpstr>Equation.DSMT4</vt:lpstr>
      <vt:lpstr>Equation.DSMT4</vt:lpstr>
      <vt:lpstr>Visio.Drawing.11</vt:lpstr>
      <vt:lpstr>Equation.DSMT4</vt:lpstr>
      <vt:lpstr>Equation.DSMT4</vt:lpstr>
      <vt:lpstr>Equation.DSMT4</vt:lpstr>
      <vt:lpstr>Equation.DSMT4</vt:lpstr>
      <vt:lpstr>Equation.DSMT4</vt:lpstr>
      <vt:lpstr>Equation.DSMT4</vt:lpstr>
      <vt:lpstr>Equation.DSMT4</vt:lpstr>
      <vt:lpstr>Equation.DSMT4</vt:lpstr>
      <vt:lpstr>Visio.Drawing.11</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Visio.Drawing.11</vt:lpstr>
      <vt:lpstr>Equation.DSMT4</vt:lpstr>
      <vt:lpstr>Equation.DSMT4</vt:lpstr>
      <vt:lpstr>Equation.DSMT4</vt:lpstr>
      <vt:lpstr>Visio.Drawing.11</vt:lpstr>
      <vt:lpstr>Visio.Drawing.11</vt:lpstr>
      <vt:lpstr>Equation.DSMT4</vt:lpstr>
      <vt:lpstr>Equation.DSMT4</vt:lpstr>
      <vt:lpstr>Equation.DSMT4</vt:lpstr>
      <vt:lpstr>Equation.DSMT4</vt:lpstr>
      <vt:lpstr>Equation.DSMT4</vt:lpstr>
      <vt:lpstr>Equation.DSMT4</vt:lpstr>
      <vt:lpstr>Visio.Drawing.11</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Visio.Drawing.15</vt:lpstr>
      <vt:lpstr>Equation.DSMT4</vt:lpstr>
      <vt:lpstr>Equation.DSMT4</vt:lpstr>
      <vt:lpstr>Equation.DSMT4</vt:lpstr>
      <vt:lpstr>Visio.Drawing.11</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Visio.Drawing.11</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PowerPoint 演示文稿</vt:lpstr>
      <vt:lpstr>第六章 机器人控制技术</vt:lpstr>
      <vt:lpstr>6.1 机器人控制系统概述</vt:lpstr>
      <vt:lpstr>PowerPoint 演示文稿</vt:lpstr>
      <vt:lpstr>PowerPoint 演示文稿</vt:lpstr>
      <vt:lpstr>PowerPoint 演示文稿</vt:lpstr>
      <vt:lpstr>PowerPoint 演示文稿</vt:lpstr>
      <vt:lpstr>PowerPoint 演示文稿</vt:lpstr>
      <vt:lpstr>PowerPoint 演示文稿</vt:lpstr>
      <vt:lpstr>第六章 机器人控制技术</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第六章 机器人控制技术</vt:lpstr>
      <vt:lpstr>PowerPoint 演示文稿</vt:lpstr>
      <vt:lpstr>PowerPoint 演示文稿</vt:lpstr>
      <vt:lpstr>PowerPoint 演示文稿</vt:lpstr>
      <vt:lpstr>PowerPoint 演示文稿</vt:lpstr>
      <vt:lpstr>PowerPoint 演示文稿</vt:lpstr>
      <vt:lpstr>PowerPoint 演示文稿</vt:lpstr>
      <vt:lpstr>第六章 机器人控制技术</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曹晔</dc:creator>
  <cp:lastModifiedBy>pc</cp:lastModifiedBy>
  <cp:revision>278</cp:revision>
  <dcterms:created xsi:type="dcterms:W3CDTF">2019-06-19T02:08:00Z</dcterms:created>
  <dcterms:modified xsi:type="dcterms:W3CDTF">2024-05-05T02:06:14Z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2052-11.1.0.14650</vt:lpwstr>
  </property>
  <property fmtid="{D5CDD505-2E9C-101B-9397-08002B2CF9AE}" pid="3" name="ICV">
    <vt:lpwstr>6D850F1EDC26436683C2AA6AB8A708CF_12</vt:lpwstr>
  </property>
</Properties>
</file>